
<file path=[Content_Types].xml><?xml version="1.0" encoding="utf-8"?>
<Types xmlns="http://schemas.openxmlformats.org/package/2006/content-types">
  <Override PartName="/ppt/notesSlides/notesSlide2.xml" ContentType="application/vnd.openxmlformats-officedocument.presentationml.notes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colors21.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diagrams/data2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376" r:id="rId3"/>
    <p:sldId id="351" r:id="rId4"/>
    <p:sldId id="344" r:id="rId5"/>
    <p:sldId id="377" r:id="rId6"/>
    <p:sldId id="368" r:id="rId7"/>
    <p:sldId id="363" r:id="rId8"/>
    <p:sldId id="380" r:id="rId9"/>
    <p:sldId id="379" r:id="rId10"/>
    <p:sldId id="364" r:id="rId11"/>
    <p:sldId id="373" r:id="rId12"/>
    <p:sldId id="374" r:id="rId13"/>
    <p:sldId id="375" r:id="rId14"/>
    <p:sldId id="378" r:id="rId15"/>
    <p:sldId id="260" r:id="rId16"/>
    <p:sldId id="336" r:id="rId17"/>
    <p:sldId id="347" r:id="rId18"/>
    <p:sldId id="359" r:id="rId19"/>
    <p:sldId id="360" r:id="rId20"/>
    <p:sldId id="361" r:id="rId21"/>
    <p:sldId id="337" r:id="rId22"/>
    <p:sldId id="341" r:id="rId23"/>
    <p:sldId id="342" r:id="rId24"/>
    <p:sldId id="353" r:id="rId25"/>
    <p:sldId id="348" r:id="rId26"/>
    <p:sldId id="340" r:id="rId27"/>
    <p:sldId id="352" r:id="rId28"/>
    <p:sldId id="27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355" autoAdjust="0"/>
    <p:restoredTop sz="94660" autoAdjust="0"/>
  </p:normalViewPr>
  <p:slideViewPr>
    <p:cSldViewPr>
      <p:cViewPr>
        <p:scale>
          <a:sx n="80" d="100"/>
          <a:sy n="80" d="100"/>
        </p:scale>
        <p:origin x="-187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4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5B21C-7C99-4044-9587-F1BFB97D72E2}" type="doc">
      <dgm:prSet loTypeId="urn:microsoft.com/office/officeart/2005/8/layout/vList2" loCatId="list" qsTypeId="urn:microsoft.com/office/officeart/2005/8/quickstyle/3d2" qsCatId="3D" csTypeId="urn:microsoft.com/office/officeart/2005/8/colors/colorful4" csCatId="colorful" phldr="1"/>
      <dgm:spPr>
        <a:scene3d>
          <a:camera prst="orthographicFront">
            <a:rot lat="0" lon="0" rev="0"/>
          </a:camera>
          <a:lightRig rig="balanced" dir="t">
            <a:rot lat="0" lon="0" rev="8700000"/>
          </a:lightRig>
        </a:scene3d>
      </dgm:spPr>
      <dgm:t>
        <a:bodyPr/>
        <a:lstStyle/>
        <a:p>
          <a:endParaRPr lang="az-Latn-AZ"/>
        </a:p>
      </dgm:t>
    </dgm:pt>
    <dgm:pt modelId="{ACEC6DC9-5D28-4A8D-B8FB-0FE2CB6E522E}">
      <dgm:prSet custT="1">
        <dgm:style>
          <a:lnRef idx="0">
            <a:schemeClr val="accent2"/>
          </a:lnRef>
          <a:fillRef idx="3">
            <a:schemeClr val="accent2"/>
          </a:fillRef>
          <a:effectRef idx="3">
            <a:schemeClr val="accent2"/>
          </a:effectRef>
          <a:fontRef idx="minor">
            <a:schemeClr val="lt1"/>
          </a:fontRef>
        </dgm:style>
      </dgm:prSet>
      <dgm:spPr>
        <a:gradFill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chemeClr val="tx2"/>
          </a:solidFill>
        </a:ln>
        <a:effectLst>
          <a:outerShdw blurRad="457200" dist="876300" dir="4320000" algn="ctr" rotWithShape="0">
            <a:srgbClr val="000000">
              <a:alpha val="44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dgm:spPr>
      <dgm:t>
        <a:bodyPr/>
        <a:lstStyle/>
        <a:p>
          <a:pPr algn="ctr" rtl="0"/>
          <a:r>
            <a:rPr lang="en-US" sz="2400" b="1" noProof="0" dirty="0" smtClean="0">
              <a:solidFill>
                <a:schemeClr val="tx1"/>
              </a:solidFill>
              <a:latin typeface="Cambria" pitchFamily="18" charset="0"/>
              <a:ea typeface="Cambria Math" pitchFamily="18" charset="0"/>
            </a:rPr>
            <a:t>KEY NATIONAL INDICATORS: </a:t>
          </a:r>
        </a:p>
        <a:p>
          <a:pPr algn="ctr" rtl="0"/>
          <a:r>
            <a:rPr lang="en-US" sz="2400" b="1" noProof="0" dirty="0" smtClean="0">
              <a:solidFill>
                <a:schemeClr val="tx1"/>
              </a:solidFill>
              <a:latin typeface="Cambria" pitchFamily="18" charset="0"/>
              <a:ea typeface="Cambria Math" pitchFamily="18" charset="0"/>
            </a:rPr>
            <a:t>THE ROLE OF SUPREME AUDIT INSTITUTIONS</a:t>
          </a:r>
          <a:endParaRPr lang="en-US" sz="2400" b="1" noProof="0" dirty="0">
            <a:solidFill>
              <a:schemeClr val="tx1"/>
            </a:solidFill>
            <a:latin typeface="Cambria" pitchFamily="18" charset="0"/>
            <a:ea typeface="Cambria Math" pitchFamily="18" charset="0"/>
            <a:cs typeface="Times New Roman" pitchFamily="18" charset="0"/>
          </a:endParaRPr>
        </a:p>
      </dgm:t>
    </dgm:pt>
    <dgm:pt modelId="{40457509-AE80-4D7D-9A46-379F9F42A7F9}" type="parTrans" cxnId="{4935F201-EB62-4D5E-9022-03F97EB6D1EB}">
      <dgm:prSet/>
      <dgm:spPr/>
      <dgm:t>
        <a:bodyPr/>
        <a:lstStyle/>
        <a:p>
          <a:pPr algn="ctr"/>
          <a:endParaRPr lang="az-Latn-AZ" sz="3200">
            <a:solidFill>
              <a:schemeClr val="tx1"/>
            </a:solidFill>
            <a:latin typeface="Cambria Math" pitchFamily="18" charset="0"/>
            <a:ea typeface="Cambria Math" pitchFamily="18" charset="0"/>
          </a:endParaRPr>
        </a:p>
      </dgm:t>
    </dgm:pt>
    <dgm:pt modelId="{47BE739D-3AB5-48C5-93B8-704D0A6F4BBF}" type="sibTrans" cxnId="{4935F201-EB62-4D5E-9022-03F97EB6D1EB}">
      <dgm:prSet/>
      <dgm:spPr/>
      <dgm:t>
        <a:bodyPr/>
        <a:lstStyle/>
        <a:p>
          <a:pPr algn="ctr"/>
          <a:endParaRPr lang="az-Latn-AZ" sz="3200">
            <a:solidFill>
              <a:schemeClr val="tx1"/>
            </a:solidFill>
            <a:latin typeface="Cambria Math" pitchFamily="18" charset="0"/>
            <a:ea typeface="Cambria Math" pitchFamily="18" charset="0"/>
          </a:endParaRPr>
        </a:p>
      </dgm:t>
    </dgm:pt>
    <dgm:pt modelId="{A13EEEA6-9427-42A8-9DA7-88114056B18A}" type="pres">
      <dgm:prSet presAssocID="{1065B21C-7C99-4044-9587-F1BFB97D72E2}" presName="linear" presStyleCnt="0">
        <dgm:presLayoutVars>
          <dgm:animLvl val="lvl"/>
          <dgm:resizeHandles val="exact"/>
        </dgm:presLayoutVars>
      </dgm:prSet>
      <dgm:spPr/>
      <dgm:t>
        <a:bodyPr/>
        <a:lstStyle/>
        <a:p>
          <a:endParaRPr lang="az-Latn-AZ"/>
        </a:p>
      </dgm:t>
    </dgm:pt>
    <dgm:pt modelId="{921AA495-DE9E-4088-B8CB-9A0C29CA0B92}" type="pres">
      <dgm:prSet presAssocID="{ACEC6DC9-5D28-4A8D-B8FB-0FE2CB6E522E}" presName="parentText" presStyleLbl="node1" presStyleIdx="0" presStyleCnt="1" custScaleY="368226" custLinFactNeighborY="64865">
        <dgm:presLayoutVars>
          <dgm:chMax val="0"/>
          <dgm:bulletEnabled val="1"/>
        </dgm:presLayoutVars>
      </dgm:prSet>
      <dgm:spPr/>
      <dgm:t>
        <a:bodyPr/>
        <a:lstStyle/>
        <a:p>
          <a:endParaRPr lang="az-Latn-AZ"/>
        </a:p>
      </dgm:t>
    </dgm:pt>
  </dgm:ptLst>
  <dgm:cxnLst>
    <dgm:cxn modelId="{4935F201-EB62-4D5E-9022-03F97EB6D1EB}" srcId="{1065B21C-7C99-4044-9587-F1BFB97D72E2}" destId="{ACEC6DC9-5D28-4A8D-B8FB-0FE2CB6E522E}" srcOrd="0" destOrd="0" parTransId="{40457509-AE80-4D7D-9A46-379F9F42A7F9}" sibTransId="{47BE739D-3AB5-48C5-93B8-704D0A6F4BBF}"/>
    <dgm:cxn modelId="{061F3A1E-7416-4DEC-A099-AD1D21630361}" type="presOf" srcId="{ACEC6DC9-5D28-4A8D-B8FB-0FE2CB6E522E}" destId="{921AA495-DE9E-4088-B8CB-9A0C29CA0B92}" srcOrd="0" destOrd="0" presId="urn:microsoft.com/office/officeart/2005/8/layout/vList2"/>
    <dgm:cxn modelId="{931DB180-7572-4294-AD2E-FD926DB99858}" type="presOf" srcId="{1065B21C-7C99-4044-9587-F1BFB97D72E2}" destId="{A13EEEA6-9427-42A8-9DA7-88114056B18A}" srcOrd="0" destOrd="0" presId="urn:microsoft.com/office/officeart/2005/8/layout/vList2"/>
    <dgm:cxn modelId="{EA3379AF-F39F-4AEF-A619-49B1CE67FE35}" type="presParOf" srcId="{A13EEEA6-9427-42A8-9DA7-88114056B18A}" destId="{921AA495-DE9E-4088-B8CB-9A0C29CA0B92}" srcOrd="0" destOrd="0" presId="urn:microsoft.com/office/officeart/2005/8/layout/vList2"/>
  </dgm:cxnLst>
  <dgm:bg>
    <a:effectLst>
      <a:outerShdw blurRad="152400" dist="317500" dir="5400000" sx="90000" sy="-19000" rotWithShape="0">
        <a:prstClr val="black">
          <a:alpha val="15000"/>
        </a:prstClr>
      </a:outerShdw>
    </a:effectLst>
  </dgm:bg>
  <dgm:whole/>
</dgm:dataModel>
</file>

<file path=ppt/diagrams/data10.xml><?xml version="1.0" encoding="utf-8"?>
<dgm:dataModel xmlns:dgm="http://schemas.openxmlformats.org/drawingml/2006/diagram" xmlns:a="http://schemas.openxmlformats.org/drawingml/2006/main">
  <dgm:ptLst>
    <dgm:pt modelId="{5079A3ED-6D86-4489-B768-8F9B0BAFF8BB}" type="doc">
      <dgm:prSet loTypeId="urn:microsoft.com/office/officeart/2005/8/layout/hierarchy4" loCatId="list" qsTypeId="urn:microsoft.com/office/officeart/2005/8/quickstyle/simple5" qsCatId="simple" csTypeId="urn:microsoft.com/office/officeart/2005/8/colors/accent0_3" csCatId="mainScheme" phldr="1"/>
      <dgm:spPr/>
      <dgm:t>
        <a:bodyPr/>
        <a:lstStyle/>
        <a:p>
          <a:endParaRPr lang="az-Latn-AZ"/>
        </a:p>
      </dgm:t>
    </dgm:pt>
    <dgm:pt modelId="{798ACA92-B27A-4D4C-A443-C61227D77B39}">
      <dgm:prSet phldrT="[Текст]" custT="1"/>
      <dgm:spPr>
        <a:ln>
          <a:solidFill>
            <a:schemeClr val="accent4">
              <a:lumMod val="50000"/>
            </a:schemeClr>
          </a:solidFill>
        </a:ln>
      </dgm:spPr>
      <dgm:t>
        <a:bodyPr/>
        <a:lstStyle/>
        <a:p>
          <a:pPr>
            <a:lnSpc>
              <a:spcPct val="100000"/>
            </a:lnSpc>
            <a:spcAft>
              <a:spcPts val="0"/>
            </a:spcAft>
          </a:pPr>
          <a:r>
            <a:rPr lang="en-US" sz="3600" b="1" u="none" dirty="0" smtClean="0">
              <a:solidFill>
                <a:srgbClr val="FFFF00"/>
              </a:solidFill>
              <a:latin typeface="Cambria" pitchFamily="18" charset="0"/>
            </a:rPr>
            <a:t>FISCAL SUSTAINABILITY</a:t>
          </a:r>
          <a:endParaRPr lang="az-Latn-AZ" sz="3600" b="1" u="none" dirty="0">
            <a:solidFill>
              <a:srgbClr val="FFFF00"/>
            </a:solidFill>
            <a:latin typeface="Cambria" pitchFamily="18" charset="0"/>
          </a:endParaRPr>
        </a:p>
      </dgm:t>
    </dgm:pt>
    <dgm:pt modelId="{6E9BDED1-574C-42DE-AAA1-F9352AF9923C}" type="parTrans" cxnId="{4EA64ED3-6FEF-4568-AD4F-ECB44CFF9652}">
      <dgm:prSet/>
      <dgm:spPr/>
      <dgm:t>
        <a:bodyPr/>
        <a:lstStyle/>
        <a:p>
          <a:endParaRPr lang="az-Latn-AZ">
            <a:latin typeface="Cambria" pitchFamily="18" charset="0"/>
          </a:endParaRPr>
        </a:p>
      </dgm:t>
    </dgm:pt>
    <dgm:pt modelId="{151BAD7B-1AF7-4094-AC2D-47FF867E67A4}" type="sibTrans" cxnId="{4EA64ED3-6FEF-4568-AD4F-ECB44CFF9652}">
      <dgm:prSet/>
      <dgm:spPr/>
      <dgm:t>
        <a:bodyPr/>
        <a:lstStyle/>
        <a:p>
          <a:endParaRPr lang="az-Latn-AZ">
            <a:latin typeface="Cambria" pitchFamily="18" charset="0"/>
          </a:endParaRPr>
        </a:p>
      </dgm:t>
    </dgm:pt>
    <dgm:pt modelId="{C76DDCD2-BB15-4545-AF42-C88BCBBFD3F5}">
      <dgm:prSet phldrT="[Текст]"/>
      <dgm:spPr>
        <a:ln>
          <a:solidFill>
            <a:schemeClr val="tx1">
              <a:lumMod val="95000"/>
              <a:lumOff val="5000"/>
            </a:schemeClr>
          </a:solidFill>
        </a:ln>
      </dgm:spPr>
      <dgm:t>
        <a:bodyPr/>
        <a:lstStyle/>
        <a:p>
          <a:r>
            <a:rPr lang="en-US" b="1" u="none" dirty="0" smtClean="0">
              <a:latin typeface="Cambria" pitchFamily="18" charset="0"/>
            </a:rPr>
            <a:t>DEBT SUSTAINABILITY</a:t>
          </a:r>
        </a:p>
        <a:p>
          <a:endParaRPr lang="az-Latn-AZ" b="1" u="sng" dirty="0">
            <a:latin typeface="Cambria" pitchFamily="18" charset="0"/>
          </a:endParaRPr>
        </a:p>
      </dgm:t>
    </dgm:pt>
    <dgm:pt modelId="{023CA56B-44B8-44BB-A5E7-F066C5C1293B}" type="parTrans" cxnId="{901FE416-976A-4B70-AA1B-DF6A6E69718A}">
      <dgm:prSet/>
      <dgm:spPr/>
      <dgm:t>
        <a:bodyPr/>
        <a:lstStyle/>
        <a:p>
          <a:endParaRPr lang="az-Latn-AZ">
            <a:latin typeface="Cambria" pitchFamily="18" charset="0"/>
          </a:endParaRPr>
        </a:p>
      </dgm:t>
    </dgm:pt>
    <dgm:pt modelId="{0AE19192-D965-4A12-B83B-F9616AB54168}" type="sibTrans" cxnId="{901FE416-976A-4B70-AA1B-DF6A6E69718A}">
      <dgm:prSet/>
      <dgm:spPr/>
      <dgm:t>
        <a:bodyPr/>
        <a:lstStyle/>
        <a:p>
          <a:endParaRPr lang="az-Latn-AZ">
            <a:latin typeface="Cambria" pitchFamily="18" charset="0"/>
          </a:endParaRPr>
        </a:p>
      </dgm:t>
    </dgm:pt>
    <dgm:pt modelId="{D8F79E86-98A6-40CA-8F03-9D158E80AA8D}">
      <dgm:prSet phldrT="[Текст]"/>
      <dgm:spPr>
        <a:ln>
          <a:solidFill>
            <a:schemeClr val="tx1"/>
          </a:solidFill>
        </a:ln>
      </dgm:spPr>
      <dgm:t>
        <a:bodyPr/>
        <a:lstStyle/>
        <a:p>
          <a:r>
            <a:rPr lang="en-US" b="1" u="none" dirty="0" smtClean="0">
              <a:latin typeface="Cambria" pitchFamily="18" charset="0"/>
            </a:rPr>
            <a:t>FISCAL SUSTAINABILITY FOR RESOURCE-RICH COUNTRIES</a:t>
          </a:r>
          <a:endParaRPr lang="az-Latn-AZ" b="1" u="none" dirty="0">
            <a:latin typeface="Cambria" pitchFamily="18" charset="0"/>
          </a:endParaRPr>
        </a:p>
      </dgm:t>
    </dgm:pt>
    <dgm:pt modelId="{728A5234-8856-4D89-A642-690D43D82943}" type="parTrans" cxnId="{64731CC9-BDDB-4F4B-961A-CFE19796B61E}">
      <dgm:prSet/>
      <dgm:spPr/>
      <dgm:t>
        <a:bodyPr/>
        <a:lstStyle/>
        <a:p>
          <a:endParaRPr lang="az-Latn-AZ">
            <a:latin typeface="Cambria" pitchFamily="18" charset="0"/>
          </a:endParaRPr>
        </a:p>
      </dgm:t>
    </dgm:pt>
    <dgm:pt modelId="{F07CF386-6864-48D8-A337-8BDDC5F84676}" type="sibTrans" cxnId="{64731CC9-BDDB-4F4B-961A-CFE19796B61E}">
      <dgm:prSet/>
      <dgm:spPr/>
      <dgm:t>
        <a:bodyPr/>
        <a:lstStyle/>
        <a:p>
          <a:endParaRPr lang="az-Latn-AZ">
            <a:latin typeface="Cambria" pitchFamily="18" charset="0"/>
          </a:endParaRPr>
        </a:p>
      </dgm:t>
    </dgm:pt>
    <dgm:pt modelId="{22DB0E80-3608-4C0D-A8A7-9B2872B6C297}">
      <dgm:prSet phldrT="[Текст]"/>
      <dgm:spPr>
        <a:ln>
          <a:solidFill>
            <a:schemeClr val="tx1"/>
          </a:solidFill>
        </a:ln>
      </dgm:spPr>
      <dgm:t>
        <a:bodyPr/>
        <a:lstStyle/>
        <a:p>
          <a:r>
            <a:rPr lang="en-US" b="1" dirty="0" smtClean="0">
              <a:latin typeface="Cambria" pitchFamily="18" charset="0"/>
            </a:rPr>
            <a:t>BUDGET SYSTEM SUSTAINABILITY</a:t>
          </a:r>
        </a:p>
        <a:p>
          <a:endParaRPr lang="az-Latn-AZ" b="1" dirty="0">
            <a:latin typeface="Cambria" pitchFamily="18" charset="0"/>
          </a:endParaRPr>
        </a:p>
      </dgm:t>
    </dgm:pt>
    <dgm:pt modelId="{0B22F9DC-8039-48AB-BAC8-5A41D9AF72D8}" type="parTrans" cxnId="{379AECCA-7D52-4C5A-95F4-64F412B55D19}">
      <dgm:prSet/>
      <dgm:spPr/>
      <dgm:t>
        <a:bodyPr/>
        <a:lstStyle/>
        <a:p>
          <a:endParaRPr lang="az-Latn-AZ">
            <a:latin typeface="Cambria" pitchFamily="18" charset="0"/>
          </a:endParaRPr>
        </a:p>
      </dgm:t>
    </dgm:pt>
    <dgm:pt modelId="{926E8C0B-76DE-4CE4-8540-A38FD4007F0A}" type="sibTrans" cxnId="{379AECCA-7D52-4C5A-95F4-64F412B55D19}">
      <dgm:prSet/>
      <dgm:spPr/>
      <dgm:t>
        <a:bodyPr/>
        <a:lstStyle/>
        <a:p>
          <a:endParaRPr lang="az-Latn-AZ">
            <a:latin typeface="Cambria" pitchFamily="18" charset="0"/>
          </a:endParaRPr>
        </a:p>
      </dgm:t>
    </dgm:pt>
    <dgm:pt modelId="{82CE15EF-C3E4-4465-BBB4-B34D05320A77}">
      <dgm:prSet/>
      <dgm:spPr>
        <a:ln>
          <a:solidFill>
            <a:schemeClr val="tx1"/>
          </a:solidFill>
        </a:ln>
      </dgm:spPr>
      <dgm:t>
        <a:bodyPr/>
        <a:lstStyle/>
        <a:p>
          <a:r>
            <a:rPr lang="en-US" b="1" dirty="0" smtClean="0">
              <a:latin typeface="Cambria" pitchFamily="18" charset="0"/>
            </a:rPr>
            <a:t>TAX SYSTEM SUSTAINABILITY</a:t>
          </a:r>
          <a:endParaRPr lang="az-Latn-AZ" b="1" dirty="0">
            <a:latin typeface="Cambria" pitchFamily="18" charset="0"/>
          </a:endParaRPr>
        </a:p>
      </dgm:t>
    </dgm:pt>
    <dgm:pt modelId="{E27B5E28-6C78-4821-B8AC-C1987CE048E4}" type="parTrans" cxnId="{6C444B7D-4B96-48C3-A05A-49CCDB28A566}">
      <dgm:prSet/>
      <dgm:spPr/>
      <dgm:t>
        <a:bodyPr/>
        <a:lstStyle/>
        <a:p>
          <a:endParaRPr lang="az-Latn-AZ"/>
        </a:p>
      </dgm:t>
    </dgm:pt>
    <dgm:pt modelId="{480085F1-D606-43BC-B0A0-87A2CAE5BA30}" type="sibTrans" cxnId="{6C444B7D-4B96-48C3-A05A-49CCDB28A566}">
      <dgm:prSet/>
      <dgm:spPr/>
      <dgm:t>
        <a:bodyPr/>
        <a:lstStyle/>
        <a:p>
          <a:endParaRPr lang="az-Latn-AZ"/>
        </a:p>
      </dgm:t>
    </dgm:pt>
    <dgm:pt modelId="{8D443A03-7A6C-4041-A3A0-5152EC705E1F}">
      <dgm:prSet phldrT="[Текст]"/>
      <dgm:spPr>
        <a:ln>
          <a:solidFill>
            <a:schemeClr val="tx1"/>
          </a:solidFill>
        </a:ln>
      </dgm:spPr>
      <dgm:t>
        <a:bodyPr/>
        <a:lstStyle/>
        <a:p>
          <a:r>
            <a:rPr lang="en-US" b="1" u="none" dirty="0" smtClean="0">
              <a:latin typeface="Cambria" pitchFamily="18" charset="0"/>
            </a:rPr>
            <a:t>PENSION SYSTEM SUSTAINABILITY</a:t>
          </a:r>
        </a:p>
        <a:p>
          <a:endParaRPr lang="en-US" b="1" u="sng" dirty="0" smtClean="0">
            <a:latin typeface="Cambria" pitchFamily="18" charset="0"/>
          </a:endParaRPr>
        </a:p>
        <a:p>
          <a:endParaRPr lang="az-Latn-AZ" b="1" u="sng" dirty="0">
            <a:latin typeface="Cambria" pitchFamily="18" charset="0"/>
          </a:endParaRPr>
        </a:p>
      </dgm:t>
    </dgm:pt>
    <dgm:pt modelId="{D8D63EC5-2AA9-4307-A378-A59AB2BF841E}" type="parTrans" cxnId="{5E54A555-4AB3-49C8-ABE5-0978348E7808}">
      <dgm:prSet/>
      <dgm:spPr/>
      <dgm:t>
        <a:bodyPr/>
        <a:lstStyle/>
        <a:p>
          <a:endParaRPr lang="az-Latn-AZ"/>
        </a:p>
      </dgm:t>
    </dgm:pt>
    <dgm:pt modelId="{F9D60766-EF83-4D93-A2B8-3B1265E779FA}" type="sibTrans" cxnId="{5E54A555-4AB3-49C8-ABE5-0978348E7808}">
      <dgm:prSet/>
      <dgm:spPr/>
      <dgm:t>
        <a:bodyPr/>
        <a:lstStyle/>
        <a:p>
          <a:endParaRPr lang="az-Latn-AZ"/>
        </a:p>
      </dgm:t>
    </dgm:pt>
    <dgm:pt modelId="{046A5EF5-9269-4DB0-84B6-AF2CBC8BE541}" type="pres">
      <dgm:prSet presAssocID="{5079A3ED-6D86-4489-B768-8F9B0BAFF8BB}" presName="Name0" presStyleCnt="0">
        <dgm:presLayoutVars>
          <dgm:chPref val="1"/>
          <dgm:dir/>
          <dgm:animOne val="branch"/>
          <dgm:animLvl val="lvl"/>
          <dgm:resizeHandles/>
        </dgm:presLayoutVars>
      </dgm:prSet>
      <dgm:spPr/>
      <dgm:t>
        <a:bodyPr/>
        <a:lstStyle/>
        <a:p>
          <a:endParaRPr lang="az-Latn-AZ"/>
        </a:p>
      </dgm:t>
    </dgm:pt>
    <dgm:pt modelId="{4F0DCDB9-2567-4A6D-B828-07A1BDFD1722}" type="pres">
      <dgm:prSet presAssocID="{798ACA92-B27A-4D4C-A443-C61227D77B39}" presName="vertOne" presStyleCnt="0"/>
      <dgm:spPr/>
      <dgm:t>
        <a:bodyPr/>
        <a:lstStyle/>
        <a:p>
          <a:endParaRPr lang="az-Latn-AZ"/>
        </a:p>
      </dgm:t>
    </dgm:pt>
    <dgm:pt modelId="{07844580-004D-4887-8D90-DB3FFBF9A25B}" type="pres">
      <dgm:prSet presAssocID="{798ACA92-B27A-4D4C-A443-C61227D77B39}" presName="txOne" presStyleLbl="node0" presStyleIdx="0" presStyleCnt="1" custScaleY="15969">
        <dgm:presLayoutVars>
          <dgm:chPref val="3"/>
        </dgm:presLayoutVars>
      </dgm:prSet>
      <dgm:spPr/>
      <dgm:t>
        <a:bodyPr/>
        <a:lstStyle/>
        <a:p>
          <a:endParaRPr lang="az-Latn-AZ"/>
        </a:p>
      </dgm:t>
    </dgm:pt>
    <dgm:pt modelId="{CD408DFC-0E6A-4953-923C-FA45D5C54243}" type="pres">
      <dgm:prSet presAssocID="{798ACA92-B27A-4D4C-A443-C61227D77B39}" presName="parTransOne" presStyleCnt="0"/>
      <dgm:spPr/>
      <dgm:t>
        <a:bodyPr/>
        <a:lstStyle/>
        <a:p>
          <a:endParaRPr lang="az-Latn-AZ"/>
        </a:p>
      </dgm:t>
    </dgm:pt>
    <dgm:pt modelId="{02FA1BE4-FF31-4D06-A41A-5D5ADE6A2FE0}" type="pres">
      <dgm:prSet presAssocID="{798ACA92-B27A-4D4C-A443-C61227D77B39}" presName="horzOne" presStyleCnt="0"/>
      <dgm:spPr/>
      <dgm:t>
        <a:bodyPr/>
        <a:lstStyle/>
        <a:p>
          <a:endParaRPr lang="az-Latn-AZ"/>
        </a:p>
      </dgm:t>
    </dgm:pt>
    <dgm:pt modelId="{AB32431C-975B-4B27-8261-BF26CBB9BB99}" type="pres">
      <dgm:prSet presAssocID="{C76DDCD2-BB15-4545-AF42-C88BCBBFD3F5}" presName="vertTwo" presStyleCnt="0"/>
      <dgm:spPr/>
      <dgm:t>
        <a:bodyPr/>
        <a:lstStyle/>
        <a:p>
          <a:endParaRPr lang="az-Latn-AZ"/>
        </a:p>
      </dgm:t>
    </dgm:pt>
    <dgm:pt modelId="{F5A62008-644B-4236-A260-ABEB1A9B99FD}" type="pres">
      <dgm:prSet presAssocID="{C76DDCD2-BB15-4545-AF42-C88BCBBFD3F5}" presName="txTwo" presStyleLbl="node2" presStyleIdx="0" presStyleCnt="5">
        <dgm:presLayoutVars>
          <dgm:chPref val="3"/>
        </dgm:presLayoutVars>
      </dgm:prSet>
      <dgm:spPr/>
      <dgm:t>
        <a:bodyPr/>
        <a:lstStyle/>
        <a:p>
          <a:endParaRPr lang="az-Latn-AZ"/>
        </a:p>
      </dgm:t>
    </dgm:pt>
    <dgm:pt modelId="{7A84F3A1-9F17-4446-95FE-CA4A517AE4CE}" type="pres">
      <dgm:prSet presAssocID="{C76DDCD2-BB15-4545-AF42-C88BCBBFD3F5}" presName="horzTwo" presStyleCnt="0"/>
      <dgm:spPr/>
      <dgm:t>
        <a:bodyPr/>
        <a:lstStyle/>
        <a:p>
          <a:endParaRPr lang="az-Latn-AZ"/>
        </a:p>
      </dgm:t>
    </dgm:pt>
    <dgm:pt modelId="{EFFCD861-BAFA-4466-B0B7-D516A3B2CB3D}" type="pres">
      <dgm:prSet presAssocID="{0AE19192-D965-4A12-B83B-F9616AB54168}" presName="sibSpaceTwo" presStyleCnt="0"/>
      <dgm:spPr/>
      <dgm:t>
        <a:bodyPr/>
        <a:lstStyle/>
        <a:p>
          <a:endParaRPr lang="az-Latn-AZ"/>
        </a:p>
      </dgm:t>
    </dgm:pt>
    <dgm:pt modelId="{0A5CFD14-F493-44F1-9F04-C3F397C5E84B}" type="pres">
      <dgm:prSet presAssocID="{D8F79E86-98A6-40CA-8F03-9D158E80AA8D}" presName="vertTwo" presStyleCnt="0"/>
      <dgm:spPr/>
      <dgm:t>
        <a:bodyPr/>
        <a:lstStyle/>
        <a:p>
          <a:endParaRPr lang="az-Latn-AZ"/>
        </a:p>
      </dgm:t>
    </dgm:pt>
    <dgm:pt modelId="{87E999A5-A7EB-4B7F-94CB-2E51D322E69B}" type="pres">
      <dgm:prSet presAssocID="{D8F79E86-98A6-40CA-8F03-9D158E80AA8D}" presName="txTwo" presStyleLbl="node2" presStyleIdx="1" presStyleCnt="5">
        <dgm:presLayoutVars>
          <dgm:chPref val="3"/>
        </dgm:presLayoutVars>
      </dgm:prSet>
      <dgm:spPr/>
      <dgm:t>
        <a:bodyPr/>
        <a:lstStyle/>
        <a:p>
          <a:endParaRPr lang="az-Latn-AZ"/>
        </a:p>
      </dgm:t>
    </dgm:pt>
    <dgm:pt modelId="{D6168974-B6E4-45E7-BE43-ABDA9B1144C0}" type="pres">
      <dgm:prSet presAssocID="{D8F79E86-98A6-40CA-8F03-9D158E80AA8D}" presName="horzTwo" presStyleCnt="0"/>
      <dgm:spPr/>
      <dgm:t>
        <a:bodyPr/>
        <a:lstStyle/>
        <a:p>
          <a:endParaRPr lang="az-Latn-AZ"/>
        </a:p>
      </dgm:t>
    </dgm:pt>
    <dgm:pt modelId="{033E6D50-42B2-4E47-876E-EF38AA75CBE0}" type="pres">
      <dgm:prSet presAssocID="{F07CF386-6864-48D8-A337-8BDDC5F84676}" presName="sibSpaceTwo" presStyleCnt="0"/>
      <dgm:spPr/>
      <dgm:t>
        <a:bodyPr/>
        <a:lstStyle/>
        <a:p>
          <a:endParaRPr lang="az-Latn-AZ"/>
        </a:p>
      </dgm:t>
    </dgm:pt>
    <dgm:pt modelId="{C3E6EC92-AB5F-49A0-B785-D6D6C161E100}" type="pres">
      <dgm:prSet presAssocID="{22DB0E80-3608-4C0D-A8A7-9B2872B6C297}" presName="vertTwo" presStyleCnt="0"/>
      <dgm:spPr/>
      <dgm:t>
        <a:bodyPr/>
        <a:lstStyle/>
        <a:p>
          <a:endParaRPr lang="az-Latn-AZ"/>
        </a:p>
      </dgm:t>
    </dgm:pt>
    <dgm:pt modelId="{4AA84479-72C7-4587-8B2A-BE14F7BCB567}" type="pres">
      <dgm:prSet presAssocID="{22DB0E80-3608-4C0D-A8A7-9B2872B6C297}" presName="txTwo" presStyleLbl="node2" presStyleIdx="2" presStyleCnt="5">
        <dgm:presLayoutVars>
          <dgm:chPref val="3"/>
        </dgm:presLayoutVars>
      </dgm:prSet>
      <dgm:spPr/>
      <dgm:t>
        <a:bodyPr/>
        <a:lstStyle/>
        <a:p>
          <a:endParaRPr lang="az-Latn-AZ"/>
        </a:p>
      </dgm:t>
    </dgm:pt>
    <dgm:pt modelId="{BEE56FC9-C13C-4463-AB06-650D87B81C04}" type="pres">
      <dgm:prSet presAssocID="{22DB0E80-3608-4C0D-A8A7-9B2872B6C297}" presName="horzTwo" presStyleCnt="0"/>
      <dgm:spPr/>
      <dgm:t>
        <a:bodyPr/>
        <a:lstStyle/>
        <a:p>
          <a:endParaRPr lang="az-Latn-AZ"/>
        </a:p>
      </dgm:t>
    </dgm:pt>
    <dgm:pt modelId="{ABB13453-14AF-42A0-B0F8-C44C00B0B1D5}" type="pres">
      <dgm:prSet presAssocID="{926E8C0B-76DE-4CE4-8540-A38FD4007F0A}" presName="sibSpaceTwo" presStyleCnt="0"/>
      <dgm:spPr/>
      <dgm:t>
        <a:bodyPr/>
        <a:lstStyle/>
        <a:p>
          <a:endParaRPr lang="az-Latn-AZ"/>
        </a:p>
      </dgm:t>
    </dgm:pt>
    <dgm:pt modelId="{89A8585D-D02B-4CFF-AF4C-E5948E7B92CC}" type="pres">
      <dgm:prSet presAssocID="{82CE15EF-C3E4-4465-BBB4-B34D05320A77}" presName="vertTwo" presStyleCnt="0"/>
      <dgm:spPr/>
      <dgm:t>
        <a:bodyPr/>
        <a:lstStyle/>
        <a:p>
          <a:endParaRPr lang="az-Latn-AZ"/>
        </a:p>
      </dgm:t>
    </dgm:pt>
    <dgm:pt modelId="{560EE8C8-12EC-4019-89BE-6A22E010EE98}" type="pres">
      <dgm:prSet presAssocID="{82CE15EF-C3E4-4465-BBB4-B34D05320A77}" presName="txTwo" presStyleLbl="node2" presStyleIdx="3" presStyleCnt="5">
        <dgm:presLayoutVars>
          <dgm:chPref val="3"/>
        </dgm:presLayoutVars>
      </dgm:prSet>
      <dgm:spPr/>
      <dgm:t>
        <a:bodyPr/>
        <a:lstStyle/>
        <a:p>
          <a:endParaRPr lang="az-Latn-AZ"/>
        </a:p>
      </dgm:t>
    </dgm:pt>
    <dgm:pt modelId="{CD4AE184-4F8F-418F-9755-9BC712172D16}" type="pres">
      <dgm:prSet presAssocID="{82CE15EF-C3E4-4465-BBB4-B34D05320A77}" presName="horzTwo" presStyleCnt="0"/>
      <dgm:spPr/>
      <dgm:t>
        <a:bodyPr/>
        <a:lstStyle/>
        <a:p>
          <a:endParaRPr lang="az-Latn-AZ"/>
        </a:p>
      </dgm:t>
    </dgm:pt>
    <dgm:pt modelId="{757A1A1A-443F-4E41-9BA7-9CB15C2E0D87}" type="pres">
      <dgm:prSet presAssocID="{480085F1-D606-43BC-B0A0-87A2CAE5BA30}" presName="sibSpaceTwo" presStyleCnt="0"/>
      <dgm:spPr/>
      <dgm:t>
        <a:bodyPr/>
        <a:lstStyle/>
        <a:p>
          <a:endParaRPr lang="az-Latn-AZ"/>
        </a:p>
      </dgm:t>
    </dgm:pt>
    <dgm:pt modelId="{8D65A5A5-8FBC-4D0D-BBFF-E18865680652}" type="pres">
      <dgm:prSet presAssocID="{8D443A03-7A6C-4041-A3A0-5152EC705E1F}" presName="vertTwo" presStyleCnt="0"/>
      <dgm:spPr/>
      <dgm:t>
        <a:bodyPr/>
        <a:lstStyle/>
        <a:p>
          <a:endParaRPr lang="az-Latn-AZ"/>
        </a:p>
      </dgm:t>
    </dgm:pt>
    <dgm:pt modelId="{08FA6566-7DF7-4A27-98E8-3644ACB2A4C4}" type="pres">
      <dgm:prSet presAssocID="{8D443A03-7A6C-4041-A3A0-5152EC705E1F}" presName="txTwo" presStyleLbl="node2" presStyleIdx="4" presStyleCnt="5">
        <dgm:presLayoutVars>
          <dgm:chPref val="3"/>
        </dgm:presLayoutVars>
      </dgm:prSet>
      <dgm:spPr/>
      <dgm:t>
        <a:bodyPr/>
        <a:lstStyle/>
        <a:p>
          <a:endParaRPr lang="az-Latn-AZ"/>
        </a:p>
      </dgm:t>
    </dgm:pt>
    <dgm:pt modelId="{54BDC477-FA33-4F6D-BC54-529AA1305EC2}" type="pres">
      <dgm:prSet presAssocID="{8D443A03-7A6C-4041-A3A0-5152EC705E1F}" presName="horzTwo" presStyleCnt="0"/>
      <dgm:spPr/>
      <dgm:t>
        <a:bodyPr/>
        <a:lstStyle/>
        <a:p>
          <a:endParaRPr lang="az-Latn-AZ"/>
        </a:p>
      </dgm:t>
    </dgm:pt>
  </dgm:ptLst>
  <dgm:cxnLst>
    <dgm:cxn modelId="{64731CC9-BDDB-4F4B-961A-CFE19796B61E}" srcId="{798ACA92-B27A-4D4C-A443-C61227D77B39}" destId="{D8F79E86-98A6-40CA-8F03-9D158E80AA8D}" srcOrd="1" destOrd="0" parTransId="{728A5234-8856-4D89-A642-690D43D82943}" sibTransId="{F07CF386-6864-48D8-A337-8BDDC5F84676}"/>
    <dgm:cxn modelId="{D0EBDB15-3BB2-47BC-9F5C-C63D9B2BB790}" type="presOf" srcId="{8D443A03-7A6C-4041-A3A0-5152EC705E1F}" destId="{08FA6566-7DF7-4A27-98E8-3644ACB2A4C4}" srcOrd="0" destOrd="0" presId="urn:microsoft.com/office/officeart/2005/8/layout/hierarchy4"/>
    <dgm:cxn modelId="{6C444B7D-4B96-48C3-A05A-49CCDB28A566}" srcId="{798ACA92-B27A-4D4C-A443-C61227D77B39}" destId="{82CE15EF-C3E4-4465-BBB4-B34D05320A77}" srcOrd="3" destOrd="0" parTransId="{E27B5E28-6C78-4821-B8AC-C1987CE048E4}" sibTransId="{480085F1-D606-43BC-B0A0-87A2CAE5BA30}"/>
    <dgm:cxn modelId="{4EA64ED3-6FEF-4568-AD4F-ECB44CFF9652}" srcId="{5079A3ED-6D86-4489-B768-8F9B0BAFF8BB}" destId="{798ACA92-B27A-4D4C-A443-C61227D77B39}" srcOrd="0" destOrd="0" parTransId="{6E9BDED1-574C-42DE-AAA1-F9352AF9923C}" sibTransId="{151BAD7B-1AF7-4094-AC2D-47FF867E67A4}"/>
    <dgm:cxn modelId="{D390C0A9-1B48-4566-863E-205E789B7541}" type="presOf" srcId="{798ACA92-B27A-4D4C-A443-C61227D77B39}" destId="{07844580-004D-4887-8D90-DB3FFBF9A25B}" srcOrd="0" destOrd="0" presId="urn:microsoft.com/office/officeart/2005/8/layout/hierarchy4"/>
    <dgm:cxn modelId="{7B97FB01-D5E7-499F-950A-B7F5FEFADA8D}" type="presOf" srcId="{82CE15EF-C3E4-4465-BBB4-B34D05320A77}" destId="{560EE8C8-12EC-4019-89BE-6A22E010EE98}" srcOrd="0" destOrd="0" presId="urn:microsoft.com/office/officeart/2005/8/layout/hierarchy4"/>
    <dgm:cxn modelId="{2B6D6372-9B2A-467D-BD4A-68390237423F}" type="presOf" srcId="{D8F79E86-98A6-40CA-8F03-9D158E80AA8D}" destId="{87E999A5-A7EB-4B7F-94CB-2E51D322E69B}" srcOrd="0" destOrd="0" presId="urn:microsoft.com/office/officeart/2005/8/layout/hierarchy4"/>
    <dgm:cxn modelId="{379AECCA-7D52-4C5A-95F4-64F412B55D19}" srcId="{798ACA92-B27A-4D4C-A443-C61227D77B39}" destId="{22DB0E80-3608-4C0D-A8A7-9B2872B6C297}" srcOrd="2" destOrd="0" parTransId="{0B22F9DC-8039-48AB-BAC8-5A41D9AF72D8}" sibTransId="{926E8C0B-76DE-4CE4-8540-A38FD4007F0A}"/>
    <dgm:cxn modelId="{AAFB0D26-A479-4F7C-85DE-55FC7E94C13E}" type="presOf" srcId="{22DB0E80-3608-4C0D-A8A7-9B2872B6C297}" destId="{4AA84479-72C7-4587-8B2A-BE14F7BCB567}" srcOrd="0" destOrd="0" presId="urn:microsoft.com/office/officeart/2005/8/layout/hierarchy4"/>
    <dgm:cxn modelId="{2F26990D-47A2-45B4-8D67-D33F134EA5E4}" type="presOf" srcId="{C76DDCD2-BB15-4545-AF42-C88BCBBFD3F5}" destId="{F5A62008-644B-4236-A260-ABEB1A9B99FD}" srcOrd="0" destOrd="0" presId="urn:microsoft.com/office/officeart/2005/8/layout/hierarchy4"/>
    <dgm:cxn modelId="{B94743A5-8017-47FE-ADB4-279337AF04EC}" type="presOf" srcId="{5079A3ED-6D86-4489-B768-8F9B0BAFF8BB}" destId="{046A5EF5-9269-4DB0-84B6-AF2CBC8BE541}" srcOrd="0" destOrd="0" presId="urn:microsoft.com/office/officeart/2005/8/layout/hierarchy4"/>
    <dgm:cxn modelId="{5E54A555-4AB3-49C8-ABE5-0978348E7808}" srcId="{798ACA92-B27A-4D4C-A443-C61227D77B39}" destId="{8D443A03-7A6C-4041-A3A0-5152EC705E1F}" srcOrd="4" destOrd="0" parTransId="{D8D63EC5-2AA9-4307-A378-A59AB2BF841E}" sibTransId="{F9D60766-EF83-4D93-A2B8-3B1265E779FA}"/>
    <dgm:cxn modelId="{901FE416-976A-4B70-AA1B-DF6A6E69718A}" srcId="{798ACA92-B27A-4D4C-A443-C61227D77B39}" destId="{C76DDCD2-BB15-4545-AF42-C88BCBBFD3F5}" srcOrd="0" destOrd="0" parTransId="{023CA56B-44B8-44BB-A5E7-F066C5C1293B}" sibTransId="{0AE19192-D965-4A12-B83B-F9616AB54168}"/>
    <dgm:cxn modelId="{30DA7B1B-56C6-489C-90A4-3B396E3B9CC4}" type="presParOf" srcId="{046A5EF5-9269-4DB0-84B6-AF2CBC8BE541}" destId="{4F0DCDB9-2567-4A6D-B828-07A1BDFD1722}" srcOrd="0" destOrd="0" presId="urn:microsoft.com/office/officeart/2005/8/layout/hierarchy4"/>
    <dgm:cxn modelId="{901EEA94-05A1-41D8-A248-113B90170DA1}" type="presParOf" srcId="{4F0DCDB9-2567-4A6D-B828-07A1BDFD1722}" destId="{07844580-004D-4887-8D90-DB3FFBF9A25B}" srcOrd="0" destOrd="0" presId="urn:microsoft.com/office/officeart/2005/8/layout/hierarchy4"/>
    <dgm:cxn modelId="{14652F3E-2ABE-499E-AFC8-09E541299478}" type="presParOf" srcId="{4F0DCDB9-2567-4A6D-B828-07A1BDFD1722}" destId="{CD408DFC-0E6A-4953-923C-FA45D5C54243}" srcOrd="1" destOrd="0" presId="urn:microsoft.com/office/officeart/2005/8/layout/hierarchy4"/>
    <dgm:cxn modelId="{6769B5A0-6D36-4EFC-9F6A-425F413B43EE}" type="presParOf" srcId="{4F0DCDB9-2567-4A6D-B828-07A1BDFD1722}" destId="{02FA1BE4-FF31-4D06-A41A-5D5ADE6A2FE0}" srcOrd="2" destOrd="0" presId="urn:microsoft.com/office/officeart/2005/8/layout/hierarchy4"/>
    <dgm:cxn modelId="{F6FD6EB6-5ED1-4057-BA6C-8AFAD3CCECDF}" type="presParOf" srcId="{02FA1BE4-FF31-4D06-A41A-5D5ADE6A2FE0}" destId="{AB32431C-975B-4B27-8261-BF26CBB9BB99}" srcOrd="0" destOrd="0" presId="urn:microsoft.com/office/officeart/2005/8/layout/hierarchy4"/>
    <dgm:cxn modelId="{CE5C25E0-A0E4-421B-B4C3-4A708F37A94C}" type="presParOf" srcId="{AB32431C-975B-4B27-8261-BF26CBB9BB99}" destId="{F5A62008-644B-4236-A260-ABEB1A9B99FD}" srcOrd="0" destOrd="0" presId="urn:microsoft.com/office/officeart/2005/8/layout/hierarchy4"/>
    <dgm:cxn modelId="{E17C39F3-F3B5-4211-AFCB-3EA362585382}" type="presParOf" srcId="{AB32431C-975B-4B27-8261-BF26CBB9BB99}" destId="{7A84F3A1-9F17-4446-95FE-CA4A517AE4CE}" srcOrd="1" destOrd="0" presId="urn:microsoft.com/office/officeart/2005/8/layout/hierarchy4"/>
    <dgm:cxn modelId="{B2E841B6-2D0D-4662-B236-2638A8CA7877}" type="presParOf" srcId="{02FA1BE4-FF31-4D06-A41A-5D5ADE6A2FE0}" destId="{EFFCD861-BAFA-4466-B0B7-D516A3B2CB3D}" srcOrd="1" destOrd="0" presId="urn:microsoft.com/office/officeart/2005/8/layout/hierarchy4"/>
    <dgm:cxn modelId="{E09B5CEC-5DA1-4224-B5AF-408A7051E8EA}" type="presParOf" srcId="{02FA1BE4-FF31-4D06-A41A-5D5ADE6A2FE0}" destId="{0A5CFD14-F493-44F1-9F04-C3F397C5E84B}" srcOrd="2" destOrd="0" presId="urn:microsoft.com/office/officeart/2005/8/layout/hierarchy4"/>
    <dgm:cxn modelId="{275EAFC7-0951-439C-A377-F1E3F682DB68}" type="presParOf" srcId="{0A5CFD14-F493-44F1-9F04-C3F397C5E84B}" destId="{87E999A5-A7EB-4B7F-94CB-2E51D322E69B}" srcOrd="0" destOrd="0" presId="urn:microsoft.com/office/officeart/2005/8/layout/hierarchy4"/>
    <dgm:cxn modelId="{F7298498-6C31-41EA-9B46-E3402052A8A5}" type="presParOf" srcId="{0A5CFD14-F493-44F1-9F04-C3F397C5E84B}" destId="{D6168974-B6E4-45E7-BE43-ABDA9B1144C0}" srcOrd="1" destOrd="0" presId="urn:microsoft.com/office/officeart/2005/8/layout/hierarchy4"/>
    <dgm:cxn modelId="{E3B700D3-24CD-4E90-B3DE-034B1E36B507}" type="presParOf" srcId="{02FA1BE4-FF31-4D06-A41A-5D5ADE6A2FE0}" destId="{033E6D50-42B2-4E47-876E-EF38AA75CBE0}" srcOrd="3" destOrd="0" presId="urn:microsoft.com/office/officeart/2005/8/layout/hierarchy4"/>
    <dgm:cxn modelId="{6465C415-5387-4216-B085-036F3C042C72}" type="presParOf" srcId="{02FA1BE4-FF31-4D06-A41A-5D5ADE6A2FE0}" destId="{C3E6EC92-AB5F-49A0-B785-D6D6C161E100}" srcOrd="4" destOrd="0" presId="urn:microsoft.com/office/officeart/2005/8/layout/hierarchy4"/>
    <dgm:cxn modelId="{FEBD29CC-86E9-4ED8-958B-5585E5A754D1}" type="presParOf" srcId="{C3E6EC92-AB5F-49A0-B785-D6D6C161E100}" destId="{4AA84479-72C7-4587-8B2A-BE14F7BCB567}" srcOrd="0" destOrd="0" presId="urn:microsoft.com/office/officeart/2005/8/layout/hierarchy4"/>
    <dgm:cxn modelId="{5B72C7C4-8E15-4351-B90D-1F19F417B2F4}" type="presParOf" srcId="{C3E6EC92-AB5F-49A0-B785-D6D6C161E100}" destId="{BEE56FC9-C13C-4463-AB06-650D87B81C04}" srcOrd="1" destOrd="0" presId="urn:microsoft.com/office/officeart/2005/8/layout/hierarchy4"/>
    <dgm:cxn modelId="{AB19925D-746A-4E3C-BC60-CF79E87AB9F9}" type="presParOf" srcId="{02FA1BE4-FF31-4D06-A41A-5D5ADE6A2FE0}" destId="{ABB13453-14AF-42A0-B0F8-C44C00B0B1D5}" srcOrd="5" destOrd="0" presId="urn:microsoft.com/office/officeart/2005/8/layout/hierarchy4"/>
    <dgm:cxn modelId="{741B6B92-62EC-49A4-BAA1-09BBF0BBDBE8}" type="presParOf" srcId="{02FA1BE4-FF31-4D06-A41A-5D5ADE6A2FE0}" destId="{89A8585D-D02B-4CFF-AF4C-E5948E7B92CC}" srcOrd="6" destOrd="0" presId="urn:microsoft.com/office/officeart/2005/8/layout/hierarchy4"/>
    <dgm:cxn modelId="{F243D342-5CE8-411E-93A3-859A33963089}" type="presParOf" srcId="{89A8585D-D02B-4CFF-AF4C-E5948E7B92CC}" destId="{560EE8C8-12EC-4019-89BE-6A22E010EE98}" srcOrd="0" destOrd="0" presId="urn:microsoft.com/office/officeart/2005/8/layout/hierarchy4"/>
    <dgm:cxn modelId="{C29FD486-6C31-4FF2-940F-188DC494D439}" type="presParOf" srcId="{89A8585D-D02B-4CFF-AF4C-E5948E7B92CC}" destId="{CD4AE184-4F8F-418F-9755-9BC712172D16}" srcOrd="1" destOrd="0" presId="urn:microsoft.com/office/officeart/2005/8/layout/hierarchy4"/>
    <dgm:cxn modelId="{AF5C7549-FDCC-405D-A0C8-4BA7DFDF7C53}" type="presParOf" srcId="{02FA1BE4-FF31-4D06-A41A-5D5ADE6A2FE0}" destId="{757A1A1A-443F-4E41-9BA7-9CB15C2E0D87}" srcOrd="7" destOrd="0" presId="urn:microsoft.com/office/officeart/2005/8/layout/hierarchy4"/>
    <dgm:cxn modelId="{8520A3A4-E279-4F97-BE40-7979C9325B49}" type="presParOf" srcId="{02FA1BE4-FF31-4D06-A41A-5D5ADE6A2FE0}" destId="{8D65A5A5-8FBC-4D0D-BBFF-E18865680652}" srcOrd="8" destOrd="0" presId="urn:microsoft.com/office/officeart/2005/8/layout/hierarchy4"/>
    <dgm:cxn modelId="{9B86DC9E-20AC-4139-8457-62140EBE7435}" type="presParOf" srcId="{8D65A5A5-8FBC-4D0D-BBFF-E18865680652}" destId="{08FA6566-7DF7-4A27-98E8-3644ACB2A4C4}" srcOrd="0" destOrd="0" presId="urn:microsoft.com/office/officeart/2005/8/layout/hierarchy4"/>
    <dgm:cxn modelId="{1C1E8DDE-E975-48CE-B040-B628C91617CB}" type="presParOf" srcId="{8D65A5A5-8FBC-4D0D-BBFF-E18865680652}" destId="{54BDC477-FA33-4F6D-BC54-529AA1305EC2}" srcOrd="1" destOrd="0" presId="urn:microsoft.com/office/officeart/2005/8/layout/hierarchy4"/>
  </dgm:cxnLst>
  <dgm:bg/>
  <dgm:whole/>
</dgm:dataModel>
</file>

<file path=ppt/diagrams/data11.xml><?xml version="1.0" encoding="utf-8"?>
<dgm:dataModel xmlns:dgm="http://schemas.openxmlformats.org/drawingml/2006/diagram" xmlns:a="http://schemas.openxmlformats.org/drawingml/2006/main">
  <dgm:ptLst>
    <dgm:pt modelId="{599B4377-2219-4DB6-9E49-5EA2C92D7252}"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az-Latn-AZ"/>
        </a:p>
      </dgm:t>
    </dgm:pt>
    <dgm:pt modelId="{60206397-2BB3-4CFD-AEED-584416A2C34D}">
      <dgm:prSet custT="1"/>
      <dgm:spPr/>
      <dgm:t>
        <a:bodyPr/>
        <a:lstStyle/>
        <a:p>
          <a:r>
            <a:rPr lang="en-US" sz="1600" b="1" dirty="0" smtClean="0">
              <a:solidFill>
                <a:srgbClr val="FFFF00"/>
              </a:solidFill>
              <a:latin typeface="Cambria" pitchFamily="18" charset="0"/>
            </a:rPr>
            <a:t>Methodology ― Analyzing macro-fiscal framework </a:t>
          </a:r>
        </a:p>
      </dgm:t>
    </dgm:pt>
    <dgm:pt modelId="{C8CA766E-F3DF-4D0B-A5DD-B396EACDE788}" type="parTrans" cxnId="{85E33029-89B3-4C14-8FAB-8228A72165AD}">
      <dgm:prSet/>
      <dgm:spPr/>
      <dgm:t>
        <a:bodyPr/>
        <a:lstStyle/>
        <a:p>
          <a:endParaRPr lang="az-Latn-AZ" sz="1600">
            <a:solidFill>
              <a:schemeClr val="bg1"/>
            </a:solidFill>
          </a:endParaRPr>
        </a:p>
      </dgm:t>
    </dgm:pt>
    <dgm:pt modelId="{5DC9E9AA-5E2A-4E82-A172-1518B930625B}" type="sibTrans" cxnId="{85E33029-89B3-4C14-8FAB-8228A72165AD}">
      <dgm:prSet/>
      <dgm:spPr/>
      <dgm:t>
        <a:bodyPr/>
        <a:lstStyle/>
        <a:p>
          <a:endParaRPr lang="az-Latn-AZ" sz="1600">
            <a:solidFill>
              <a:schemeClr val="bg1"/>
            </a:solidFill>
          </a:endParaRPr>
        </a:p>
      </dgm:t>
    </dgm:pt>
    <dgm:pt modelId="{787EF9BE-A231-4FD3-977C-C7FB6804FA6C}">
      <dgm:prSet custT="1"/>
      <dgm:spPr/>
      <dgm:t>
        <a:bodyPr/>
        <a:lstStyle/>
        <a:p>
          <a:r>
            <a:rPr lang="en-US" sz="1600" b="1" dirty="0" smtClean="0">
              <a:solidFill>
                <a:schemeClr val="accent2">
                  <a:lumMod val="40000"/>
                  <a:lumOff val="60000"/>
                </a:schemeClr>
              </a:solidFill>
              <a:latin typeface="Cambria" pitchFamily="18" charset="0"/>
            </a:rPr>
            <a:t>A.INTOSAI ISSAI standards: </a:t>
          </a:r>
        </a:p>
      </dgm:t>
    </dgm:pt>
    <dgm:pt modelId="{DFE48040-CCD0-4D41-88D5-434360D8B5AD}" type="parTrans" cxnId="{2B4E5ABE-10A8-4638-A86C-C7CED55F18E3}">
      <dgm:prSet/>
      <dgm:spPr/>
      <dgm:t>
        <a:bodyPr/>
        <a:lstStyle/>
        <a:p>
          <a:endParaRPr lang="az-Latn-AZ" sz="1600">
            <a:solidFill>
              <a:schemeClr val="bg1"/>
            </a:solidFill>
          </a:endParaRPr>
        </a:p>
      </dgm:t>
    </dgm:pt>
    <dgm:pt modelId="{A4ADA9CC-C196-4C72-A41E-BA9B300058AD}" type="sibTrans" cxnId="{2B4E5ABE-10A8-4638-A86C-C7CED55F18E3}">
      <dgm:prSet/>
      <dgm:spPr/>
      <dgm:t>
        <a:bodyPr/>
        <a:lstStyle/>
        <a:p>
          <a:endParaRPr lang="az-Latn-AZ" sz="1600">
            <a:solidFill>
              <a:schemeClr val="bg1"/>
            </a:solidFill>
          </a:endParaRPr>
        </a:p>
      </dgm:t>
    </dgm:pt>
    <dgm:pt modelId="{A989C145-97B6-4C1D-951D-6E1D8D10A0AF}">
      <dgm:prSet custT="1"/>
      <dgm:spPr/>
      <dgm:t>
        <a:bodyPr/>
        <a:lstStyle/>
        <a:p>
          <a:r>
            <a:rPr lang="az-Latn-AZ" sz="1600" b="1" cap="all" dirty="0" smtClean="0">
              <a:latin typeface="Cambria" pitchFamily="18" charset="0"/>
            </a:rPr>
            <a:t>ISSAI 5411 ― </a:t>
          </a:r>
          <a:r>
            <a:rPr lang="en-US" sz="1600" b="1" dirty="0" smtClean="0">
              <a:latin typeface="Cambria" pitchFamily="18" charset="0"/>
            </a:rPr>
            <a:t>Debt</a:t>
          </a:r>
          <a:r>
            <a:rPr lang="az-Latn-AZ" sz="1600" b="1" dirty="0" smtClean="0">
              <a:latin typeface="Cambria" pitchFamily="18" charset="0"/>
            </a:rPr>
            <a:t> </a:t>
          </a:r>
          <a:r>
            <a:rPr lang="en-US" sz="1600" b="1" dirty="0" smtClean="0">
              <a:latin typeface="Cambria" pitchFamily="18" charset="0"/>
            </a:rPr>
            <a:t>indicators </a:t>
          </a:r>
        </a:p>
      </dgm:t>
    </dgm:pt>
    <dgm:pt modelId="{E423DD8E-C6E8-4066-A936-58F4961DD65A}" type="parTrans" cxnId="{4BAB6741-02F9-4D19-A7EA-57267D7DEF83}">
      <dgm:prSet/>
      <dgm:spPr/>
      <dgm:t>
        <a:bodyPr/>
        <a:lstStyle/>
        <a:p>
          <a:endParaRPr lang="az-Latn-AZ" sz="1600">
            <a:solidFill>
              <a:schemeClr val="bg1"/>
            </a:solidFill>
          </a:endParaRPr>
        </a:p>
      </dgm:t>
    </dgm:pt>
    <dgm:pt modelId="{1FD7E387-A301-4693-A5E4-502957306FB9}" type="sibTrans" cxnId="{4BAB6741-02F9-4D19-A7EA-57267D7DEF83}">
      <dgm:prSet/>
      <dgm:spPr/>
      <dgm:t>
        <a:bodyPr/>
        <a:lstStyle/>
        <a:p>
          <a:endParaRPr lang="az-Latn-AZ" sz="1600">
            <a:solidFill>
              <a:schemeClr val="bg1"/>
            </a:solidFill>
          </a:endParaRPr>
        </a:p>
      </dgm:t>
    </dgm:pt>
    <dgm:pt modelId="{4E586FED-ABD8-4E1C-BEB4-2CD6FA7DB6CD}">
      <dgm:prSet custT="1"/>
      <dgm:spPr/>
      <dgm:t>
        <a:bodyPr/>
        <a:lstStyle/>
        <a:p>
          <a:r>
            <a:rPr lang="en-US" sz="1600" b="1" cap="all" dirty="0" smtClean="0">
              <a:latin typeface="Cambria" pitchFamily="18" charset="0"/>
            </a:rPr>
            <a:t>ISSAI 5420 ― </a:t>
          </a:r>
          <a:r>
            <a:rPr lang="en-US" sz="1600" b="1" dirty="0" smtClean="0">
              <a:latin typeface="Cambria" pitchFamily="18" charset="0"/>
            </a:rPr>
            <a:t>Public Debt: Management and Fiscal Vulnerability: Potential Roles for SAIs </a:t>
          </a:r>
        </a:p>
      </dgm:t>
    </dgm:pt>
    <dgm:pt modelId="{0BEEE25E-1656-4EF7-B0D0-01A5BDFC95CE}" type="parTrans" cxnId="{8B681C75-A71A-48F4-A72C-F1EDD930A33D}">
      <dgm:prSet/>
      <dgm:spPr/>
      <dgm:t>
        <a:bodyPr/>
        <a:lstStyle/>
        <a:p>
          <a:endParaRPr lang="az-Latn-AZ" sz="1600">
            <a:solidFill>
              <a:schemeClr val="bg1"/>
            </a:solidFill>
          </a:endParaRPr>
        </a:p>
      </dgm:t>
    </dgm:pt>
    <dgm:pt modelId="{7FB2B3C7-F1AC-4594-884A-730C283ADB4F}" type="sibTrans" cxnId="{8B681C75-A71A-48F4-A72C-F1EDD930A33D}">
      <dgm:prSet/>
      <dgm:spPr/>
      <dgm:t>
        <a:bodyPr/>
        <a:lstStyle/>
        <a:p>
          <a:endParaRPr lang="az-Latn-AZ" sz="1600">
            <a:solidFill>
              <a:schemeClr val="bg1"/>
            </a:solidFill>
          </a:endParaRPr>
        </a:p>
      </dgm:t>
    </dgm:pt>
    <dgm:pt modelId="{77DAF9D1-1395-405E-91FD-F835A11B89A0}">
      <dgm:prSet custT="1"/>
      <dgm:spPr/>
      <dgm:t>
        <a:bodyPr/>
        <a:lstStyle/>
        <a:p>
          <a:r>
            <a:rPr lang="en-US" sz="1600" b="1" cap="all" dirty="0" smtClean="0">
              <a:latin typeface="Cambria" pitchFamily="18" charset="0"/>
            </a:rPr>
            <a:t>ISSAI 5430 ― </a:t>
          </a:r>
          <a:r>
            <a:rPr lang="en-US" sz="1600" b="1" dirty="0" smtClean="0">
              <a:latin typeface="Cambria" pitchFamily="18" charset="0"/>
            </a:rPr>
            <a:t>Fiscal Exposures: Implications for Debt Management and the Role for SAIs</a:t>
          </a:r>
        </a:p>
      </dgm:t>
    </dgm:pt>
    <dgm:pt modelId="{0593713B-0791-46CD-985B-CAB57A1B5B68}" type="parTrans" cxnId="{A98649C7-4941-4E1A-B9D5-B79307B10BC6}">
      <dgm:prSet/>
      <dgm:spPr/>
      <dgm:t>
        <a:bodyPr/>
        <a:lstStyle/>
        <a:p>
          <a:endParaRPr lang="az-Latn-AZ" sz="1600">
            <a:solidFill>
              <a:schemeClr val="bg1"/>
            </a:solidFill>
          </a:endParaRPr>
        </a:p>
      </dgm:t>
    </dgm:pt>
    <dgm:pt modelId="{1A658C24-9875-4ECA-8D2B-34B4404B5A21}" type="sibTrans" cxnId="{A98649C7-4941-4E1A-B9D5-B79307B10BC6}">
      <dgm:prSet/>
      <dgm:spPr/>
      <dgm:t>
        <a:bodyPr/>
        <a:lstStyle/>
        <a:p>
          <a:endParaRPr lang="az-Latn-AZ" sz="1600">
            <a:solidFill>
              <a:schemeClr val="bg1"/>
            </a:solidFill>
          </a:endParaRPr>
        </a:p>
      </dgm:t>
    </dgm:pt>
    <dgm:pt modelId="{0FA6ACEB-63CE-4702-84CE-C976EA1536D0}">
      <dgm:prSet custT="1"/>
      <dgm:spPr/>
      <dgm:t>
        <a:bodyPr/>
        <a:lstStyle/>
        <a:p>
          <a:r>
            <a:rPr lang="en-US" sz="1600" b="1" dirty="0" smtClean="0">
              <a:solidFill>
                <a:schemeClr val="accent2">
                  <a:lumMod val="40000"/>
                  <a:lumOff val="60000"/>
                </a:schemeClr>
              </a:solidFill>
              <a:latin typeface="Cambria" pitchFamily="18" charset="0"/>
            </a:rPr>
            <a:t>B.INTOSAI Working Group on Key National Indicators (KNI): </a:t>
          </a:r>
        </a:p>
      </dgm:t>
    </dgm:pt>
    <dgm:pt modelId="{5F1B769A-9105-4904-B1BD-9849C9B62C19}" type="parTrans" cxnId="{D8A45CE0-CF0F-4559-B491-A6A2C7041F94}">
      <dgm:prSet/>
      <dgm:spPr/>
      <dgm:t>
        <a:bodyPr/>
        <a:lstStyle/>
        <a:p>
          <a:endParaRPr lang="az-Latn-AZ" sz="1600">
            <a:solidFill>
              <a:schemeClr val="bg1"/>
            </a:solidFill>
          </a:endParaRPr>
        </a:p>
      </dgm:t>
    </dgm:pt>
    <dgm:pt modelId="{CB9801BE-D48B-45FD-894B-D6C2C5D8DA3E}" type="sibTrans" cxnId="{D8A45CE0-CF0F-4559-B491-A6A2C7041F94}">
      <dgm:prSet/>
      <dgm:spPr/>
      <dgm:t>
        <a:bodyPr/>
        <a:lstStyle/>
        <a:p>
          <a:endParaRPr lang="az-Latn-AZ" sz="1600">
            <a:solidFill>
              <a:schemeClr val="bg1"/>
            </a:solidFill>
          </a:endParaRPr>
        </a:p>
      </dgm:t>
    </dgm:pt>
    <dgm:pt modelId="{4CF9BD91-03F0-4F97-829F-DEAD75DF4DBA}">
      <dgm:prSet custT="1"/>
      <dgm:spPr/>
      <dgm:t>
        <a:bodyPr/>
        <a:lstStyle/>
        <a:p>
          <a:r>
            <a:rPr lang="en-US" sz="1600" b="1" dirty="0" smtClean="0">
              <a:latin typeface="Cambria" pitchFamily="18" charset="0"/>
            </a:rPr>
            <a:t>Key National Indicators: Guidance for Supreme Audit Institutions</a:t>
          </a:r>
        </a:p>
      </dgm:t>
    </dgm:pt>
    <dgm:pt modelId="{C15AA5B6-A208-4C9E-B292-2B62D99B2AFE}" type="parTrans" cxnId="{5D817C4E-7785-42D6-9C85-BA215F5AAFE4}">
      <dgm:prSet/>
      <dgm:spPr/>
      <dgm:t>
        <a:bodyPr/>
        <a:lstStyle/>
        <a:p>
          <a:endParaRPr lang="az-Latn-AZ" sz="1600">
            <a:solidFill>
              <a:schemeClr val="bg1"/>
            </a:solidFill>
          </a:endParaRPr>
        </a:p>
      </dgm:t>
    </dgm:pt>
    <dgm:pt modelId="{EC29DE64-A5D7-449C-AE5D-1324995BF103}" type="sibTrans" cxnId="{5D817C4E-7785-42D6-9C85-BA215F5AAFE4}">
      <dgm:prSet/>
      <dgm:spPr/>
      <dgm:t>
        <a:bodyPr/>
        <a:lstStyle/>
        <a:p>
          <a:endParaRPr lang="az-Latn-AZ" sz="1600">
            <a:solidFill>
              <a:schemeClr val="bg1"/>
            </a:solidFill>
          </a:endParaRPr>
        </a:p>
      </dgm:t>
    </dgm:pt>
    <dgm:pt modelId="{BB69D28C-F7F5-47F5-8F51-A1AF0443B7A6}">
      <dgm:prSet custT="1"/>
      <dgm:spPr/>
      <dgm:t>
        <a:bodyPr/>
        <a:lstStyle/>
        <a:p>
          <a:r>
            <a:rPr lang="en-US" sz="1600" b="1" dirty="0" smtClean="0">
              <a:latin typeface="Cambria" pitchFamily="18" charset="0"/>
            </a:rPr>
            <a:t>White Paper on Key National Indicators  </a:t>
          </a:r>
        </a:p>
      </dgm:t>
    </dgm:pt>
    <dgm:pt modelId="{66EC0AFF-1055-4B9F-B8BC-1039FA40483B}" type="parTrans" cxnId="{F2BB5DDA-2581-44CB-A533-8C89968ABD30}">
      <dgm:prSet/>
      <dgm:spPr/>
      <dgm:t>
        <a:bodyPr/>
        <a:lstStyle/>
        <a:p>
          <a:endParaRPr lang="az-Latn-AZ" sz="1600">
            <a:solidFill>
              <a:schemeClr val="bg1"/>
            </a:solidFill>
          </a:endParaRPr>
        </a:p>
      </dgm:t>
    </dgm:pt>
    <dgm:pt modelId="{66B823B8-9E24-4FF5-A913-5AF892DA358D}" type="sibTrans" cxnId="{F2BB5DDA-2581-44CB-A533-8C89968ABD30}">
      <dgm:prSet/>
      <dgm:spPr/>
      <dgm:t>
        <a:bodyPr/>
        <a:lstStyle/>
        <a:p>
          <a:endParaRPr lang="az-Latn-AZ" sz="1600">
            <a:solidFill>
              <a:schemeClr val="bg1"/>
            </a:solidFill>
          </a:endParaRPr>
        </a:p>
      </dgm:t>
    </dgm:pt>
    <dgm:pt modelId="{C14DF9D6-D000-4EA9-9388-E0B1077C5BEF}">
      <dgm:prSet custT="1"/>
      <dgm:spPr/>
      <dgm:t>
        <a:bodyPr/>
        <a:lstStyle/>
        <a:p>
          <a:r>
            <a:rPr lang="en-US" sz="1600" b="1" dirty="0" smtClean="0">
              <a:solidFill>
                <a:schemeClr val="accent2">
                  <a:lumMod val="40000"/>
                  <a:lumOff val="60000"/>
                </a:schemeClr>
              </a:solidFill>
              <a:latin typeface="Cambria" pitchFamily="18" charset="0"/>
            </a:rPr>
            <a:t>C.International Monetary Fund (IMF) Manuals, Guides &amp; Papers: </a:t>
          </a:r>
        </a:p>
      </dgm:t>
    </dgm:pt>
    <dgm:pt modelId="{CD51E05F-F514-4342-AEAE-74BB9FA0B4CE}" type="parTrans" cxnId="{0413D525-1735-4F98-983E-154248ECBC63}">
      <dgm:prSet/>
      <dgm:spPr/>
      <dgm:t>
        <a:bodyPr/>
        <a:lstStyle/>
        <a:p>
          <a:endParaRPr lang="az-Latn-AZ" sz="1600">
            <a:solidFill>
              <a:schemeClr val="bg1"/>
            </a:solidFill>
          </a:endParaRPr>
        </a:p>
      </dgm:t>
    </dgm:pt>
    <dgm:pt modelId="{D62DB03F-7B12-49FD-876E-A6353553F47D}" type="sibTrans" cxnId="{0413D525-1735-4F98-983E-154248ECBC63}">
      <dgm:prSet/>
      <dgm:spPr/>
      <dgm:t>
        <a:bodyPr/>
        <a:lstStyle/>
        <a:p>
          <a:endParaRPr lang="az-Latn-AZ" sz="1600">
            <a:solidFill>
              <a:schemeClr val="bg1"/>
            </a:solidFill>
          </a:endParaRPr>
        </a:p>
      </dgm:t>
    </dgm:pt>
    <dgm:pt modelId="{823809E2-0923-4253-81E5-B2CD764CE7FD}">
      <dgm:prSet custT="1"/>
      <dgm:spPr/>
      <dgm:t>
        <a:bodyPr/>
        <a:lstStyle/>
        <a:p>
          <a:r>
            <a:rPr lang="en-US" sz="1600" b="1" dirty="0" smtClean="0">
              <a:latin typeface="Cambria" pitchFamily="18" charset="0"/>
            </a:rPr>
            <a:t>Government Finance Statistics Manual (2014) </a:t>
          </a:r>
        </a:p>
      </dgm:t>
    </dgm:pt>
    <dgm:pt modelId="{597FD4B7-2919-47A0-B3D8-564B4A114D6A}" type="parTrans" cxnId="{0DF68BE3-8200-4CBA-985B-B7250CE4D147}">
      <dgm:prSet/>
      <dgm:spPr/>
      <dgm:t>
        <a:bodyPr/>
        <a:lstStyle/>
        <a:p>
          <a:endParaRPr lang="az-Latn-AZ" sz="1600">
            <a:solidFill>
              <a:schemeClr val="bg1"/>
            </a:solidFill>
          </a:endParaRPr>
        </a:p>
      </dgm:t>
    </dgm:pt>
    <dgm:pt modelId="{BFD31CCF-A4EB-4DED-9F26-AA328A5A858D}" type="sibTrans" cxnId="{0DF68BE3-8200-4CBA-985B-B7250CE4D147}">
      <dgm:prSet/>
      <dgm:spPr/>
      <dgm:t>
        <a:bodyPr/>
        <a:lstStyle/>
        <a:p>
          <a:endParaRPr lang="az-Latn-AZ" sz="1600">
            <a:solidFill>
              <a:schemeClr val="bg1"/>
            </a:solidFill>
          </a:endParaRPr>
        </a:p>
      </dgm:t>
    </dgm:pt>
    <dgm:pt modelId="{35FF684B-5B0C-4E37-84EA-194705E05A0B}">
      <dgm:prSet custT="1"/>
      <dgm:spPr/>
      <dgm:t>
        <a:bodyPr/>
        <a:lstStyle/>
        <a:p>
          <a:r>
            <a:rPr lang="en-US" sz="1600" b="1" dirty="0" smtClean="0">
              <a:latin typeface="Cambria" pitchFamily="18" charset="0"/>
            </a:rPr>
            <a:t>Public sector debt statistics: guide for compilers and users (2011) </a:t>
          </a:r>
        </a:p>
      </dgm:t>
    </dgm:pt>
    <dgm:pt modelId="{569D1FC3-8AD9-43CA-97C3-5991E8F55483}" type="parTrans" cxnId="{210E7ADD-4541-4B9E-8D28-5BE9E206244F}">
      <dgm:prSet/>
      <dgm:spPr/>
      <dgm:t>
        <a:bodyPr/>
        <a:lstStyle/>
        <a:p>
          <a:endParaRPr lang="az-Latn-AZ" sz="1600">
            <a:solidFill>
              <a:schemeClr val="bg1"/>
            </a:solidFill>
          </a:endParaRPr>
        </a:p>
      </dgm:t>
    </dgm:pt>
    <dgm:pt modelId="{84BD3C1F-EAF2-424D-A4B1-CA1634410664}" type="sibTrans" cxnId="{210E7ADD-4541-4B9E-8D28-5BE9E206244F}">
      <dgm:prSet/>
      <dgm:spPr/>
      <dgm:t>
        <a:bodyPr/>
        <a:lstStyle/>
        <a:p>
          <a:endParaRPr lang="az-Latn-AZ" sz="1600">
            <a:solidFill>
              <a:schemeClr val="bg1"/>
            </a:solidFill>
          </a:endParaRPr>
        </a:p>
      </dgm:t>
    </dgm:pt>
    <dgm:pt modelId="{12E626D3-9D62-4445-A087-957A69FFBBD4}">
      <dgm:prSet custT="1"/>
      <dgm:spPr/>
      <dgm:t>
        <a:bodyPr/>
        <a:lstStyle/>
        <a:p>
          <a:r>
            <a:rPr lang="en-US" sz="1600" b="1" dirty="0" smtClean="0">
              <a:latin typeface="Cambria" pitchFamily="18" charset="0"/>
            </a:rPr>
            <a:t>External debt statistics: guide for compilers and users (2013) </a:t>
          </a:r>
        </a:p>
      </dgm:t>
    </dgm:pt>
    <dgm:pt modelId="{2A943CBB-ACB8-4D67-BCFD-9A6BB40DFCF8}" type="parTrans" cxnId="{C0E5796E-0CD4-4CAD-A927-C37229449E0E}">
      <dgm:prSet/>
      <dgm:spPr/>
      <dgm:t>
        <a:bodyPr/>
        <a:lstStyle/>
        <a:p>
          <a:endParaRPr lang="az-Latn-AZ" sz="1600">
            <a:solidFill>
              <a:schemeClr val="bg1"/>
            </a:solidFill>
          </a:endParaRPr>
        </a:p>
      </dgm:t>
    </dgm:pt>
    <dgm:pt modelId="{EF52846F-A6DB-4F4D-BEAA-83CF95702351}" type="sibTrans" cxnId="{C0E5796E-0CD4-4CAD-A927-C37229449E0E}">
      <dgm:prSet/>
      <dgm:spPr/>
      <dgm:t>
        <a:bodyPr/>
        <a:lstStyle/>
        <a:p>
          <a:endParaRPr lang="az-Latn-AZ" sz="1600">
            <a:solidFill>
              <a:schemeClr val="bg1"/>
            </a:solidFill>
          </a:endParaRPr>
        </a:p>
      </dgm:t>
    </dgm:pt>
    <dgm:pt modelId="{BAF08F82-C5F4-4A1E-972E-998DBB16AC25}">
      <dgm:prSet custT="1"/>
      <dgm:spPr/>
      <dgm:t>
        <a:bodyPr/>
        <a:lstStyle/>
        <a:p>
          <a:r>
            <a:rPr lang="en-US" sz="1600" b="1" dirty="0" smtClean="0">
              <a:latin typeface="Cambria" pitchFamily="18" charset="0"/>
            </a:rPr>
            <a:t>Fiscal Frameworks for Resource-Rich Developing Countries (2012) </a:t>
          </a:r>
        </a:p>
      </dgm:t>
    </dgm:pt>
    <dgm:pt modelId="{20A20DEF-01E6-4EA6-B028-31E317B3DF5F}" type="parTrans" cxnId="{B32DF630-CA36-4E7D-B674-D41B7598AE6D}">
      <dgm:prSet/>
      <dgm:spPr/>
      <dgm:t>
        <a:bodyPr/>
        <a:lstStyle/>
        <a:p>
          <a:endParaRPr lang="az-Latn-AZ" sz="1600">
            <a:solidFill>
              <a:schemeClr val="bg1"/>
            </a:solidFill>
          </a:endParaRPr>
        </a:p>
      </dgm:t>
    </dgm:pt>
    <dgm:pt modelId="{626603EE-4D2B-4975-A69E-9FB4E67BE5E4}" type="sibTrans" cxnId="{B32DF630-CA36-4E7D-B674-D41B7598AE6D}">
      <dgm:prSet/>
      <dgm:spPr/>
      <dgm:t>
        <a:bodyPr/>
        <a:lstStyle/>
        <a:p>
          <a:endParaRPr lang="az-Latn-AZ" sz="1600">
            <a:solidFill>
              <a:schemeClr val="bg1"/>
            </a:solidFill>
          </a:endParaRPr>
        </a:p>
      </dgm:t>
    </dgm:pt>
    <dgm:pt modelId="{3E6D0DE5-DBC2-4B0F-AB19-02BAB1C80251}">
      <dgm:prSet custT="1"/>
      <dgm:spPr/>
      <dgm:t>
        <a:bodyPr/>
        <a:lstStyle/>
        <a:p>
          <a:r>
            <a:rPr lang="en-US" sz="1600" b="1" noProof="0" dirty="0" smtClean="0">
              <a:latin typeface="Cambria" pitchFamily="18" charset="0"/>
            </a:rPr>
            <a:t>Macroeconomic</a:t>
          </a:r>
          <a:r>
            <a:rPr lang="az-Latn-AZ" sz="1600" b="1" dirty="0" smtClean="0">
              <a:latin typeface="Cambria" pitchFamily="18" charset="0"/>
            </a:rPr>
            <a:t> </a:t>
          </a:r>
          <a:r>
            <a:rPr lang="en-US" sz="1600" b="1" noProof="0" dirty="0" smtClean="0">
              <a:latin typeface="Cambria" pitchFamily="18" charset="0"/>
            </a:rPr>
            <a:t>policy frameworks for</a:t>
          </a:r>
          <a:r>
            <a:rPr lang="en-US" sz="1600" b="1" dirty="0" smtClean="0">
              <a:latin typeface="Cambria" pitchFamily="18" charset="0"/>
            </a:rPr>
            <a:t> </a:t>
          </a:r>
          <a:r>
            <a:rPr lang="en-US" sz="1600" b="1" noProof="0" dirty="0" smtClean="0">
              <a:latin typeface="Cambria" pitchFamily="18" charset="0"/>
            </a:rPr>
            <a:t>Resource-Rich Developing Countries (2012)</a:t>
          </a:r>
          <a:endParaRPr lang="en-US" sz="1600" b="1" noProof="0" dirty="0">
            <a:latin typeface="Cambria" pitchFamily="18" charset="0"/>
          </a:endParaRPr>
        </a:p>
      </dgm:t>
    </dgm:pt>
    <dgm:pt modelId="{5AEEF3E9-B42D-4EA4-BFD9-FD449680589D}" type="parTrans" cxnId="{377D8908-52F4-4E8D-96DF-920B6634882B}">
      <dgm:prSet/>
      <dgm:spPr/>
      <dgm:t>
        <a:bodyPr/>
        <a:lstStyle/>
        <a:p>
          <a:endParaRPr lang="az-Latn-AZ" sz="1600"/>
        </a:p>
      </dgm:t>
    </dgm:pt>
    <dgm:pt modelId="{B369B8B8-12FF-4358-A15A-A1824D3F4FD4}" type="sibTrans" cxnId="{377D8908-52F4-4E8D-96DF-920B6634882B}">
      <dgm:prSet/>
      <dgm:spPr/>
      <dgm:t>
        <a:bodyPr/>
        <a:lstStyle/>
        <a:p>
          <a:endParaRPr lang="az-Latn-AZ" sz="1600"/>
        </a:p>
      </dgm:t>
    </dgm:pt>
    <dgm:pt modelId="{E912B6FC-42FA-4055-832F-E926CB96874E}">
      <dgm:prSet custT="1"/>
      <dgm:spPr/>
      <dgm:t>
        <a:bodyPr/>
        <a:lstStyle/>
        <a:p>
          <a:r>
            <a:rPr lang="en-US" sz="1600" b="1" i="1" dirty="0" smtClean="0">
              <a:solidFill>
                <a:schemeClr val="accent5">
                  <a:lumMod val="40000"/>
                  <a:lumOff val="60000"/>
                </a:schemeClr>
              </a:solidFill>
              <a:latin typeface="Cambria" pitchFamily="18" charset="0"/>
            </a:rPr>
            <a:t>Draft "Guidance on audit of the use and development of key national indicators" </a:t>
          </a:r>
          <a:endParaRPr lang="az-Latn-AZ" sz="1600" b="1" i="1" dirty="0">
            <a:solidFill>
              <a:schemeClr val="accent5">
                <a:lumMod val="40000"/>
                <a:lumOff val="60000"/>
              </a:schemeClr>
            </a:solidFill>
            <a:latin typeface="Cambria" pitchFamily="18" charset="0"/>
          </a:endParaRPr>
        </a:p>
      </dgm:t>
    </dgm:pt>
    <dgm:pt modelId="{BCF80660-7D4C-4C64-87EB-2C72B77221CB}" type="parTrans" cxnId="{3B212DE6-59E6-4DCB-9DA2-5BE51051DFE7}">
      <dgm:prSet/>
      <dgm:spPr/>
      <dgm:t>
        <a:bodyPr/>
        <a:lstStyle/>
        <a:p>
          <a:endParaRPr lang="az-Latn-AZ" sz="1600"/>
        </a:p>
      </dgm:t>
    </dgm:pt>
    <dgm:pt modelId="{37C9159A-4504-4504-A37D-BD103067ED6E}" type="sibTrans" cxnId="{3B212DE6-59E6-4DCB-9DA2-5BE51051DFE7}">
      <dgm:prSet/>
      <dgm:spPr/>
      <dgm:t>
        <a:bodyPr/>
        <a:lstStyle/>
        <a:p>
          <a:endParaRPr lang="az-Latn-AZ" sz="1600"/>
        </a:p>
      </dgm:t>
    </dgm:pt>
    <dgm:pt modelId="{873F8571-406B-4746-8C2C-1E150219C63C}" type="pres">
      <dgm:prSet presAssocID="{599B4377-2219-4DB6-9E49-5EA2C92D7252}" presName="linear" presStyleCnt="0">
        <dgm:presLayoutVars>
          <dgm:animLvl val="lvl"/>
          <dgm:resizeHandles val="exact"/>
        </dgm:presLayoutVars>
      </dgm:prSet>
      <dgm:spPr/>
      <dgm:t>
        <a:bodyPr/>
        <a:lstStyle/>
        <a:p>
          <a:endParaRPr lang="az-Latn-AZ"/>
        </a:p>
      </dgm:t>
    </dgm:pt>
    <dgm:pt modelId="{F0D87CD8-2918-4BF1-BE35-5CE1528BCA46}" type="pres">
      <dgm:prSet presAssocID="{60206397-2BB3-4CFD-AEED-584416A2C34D}" presName="parentText" presStyleLbl="node1" presStyleIdx="0" presStyleCnt="15" custScaleY="196718">
        <dgm:presLayoutVars>
          <dgm:chMax val="0"/>
          <dgm:bulletEnabled val="1"/>
        </dgm:presLayoutVars>
      </dgm:prSet>
      <dgm:spPr/>
      <dgm:t>
        <a:bodyPr/>
        <a:lstStyle/>
        <a:p>
          <a:endParaRPr lang="az-Latn-AZ"/>
        </a:p>
      </dgm:t>
    </dgm:pt>
    <dgm:pt modelId="{D8E49DC1-86C6-4D03-BD17-22C2CE7A15A8}" type="pres">
      <dgm:prSet presAssocID="{5DC9E9AA-5E2A-4E82-A172-1518B930625B}" presName="spacer" presStyleCnt="0"/>
      <dgm:spPr/>
      <dgm:t>
        <a:bodyPr/>
        <a:lstStyle/>
        <a:p>
          <a:endParaRPr lang="az-Latn-AZ"/>
        </a:p>
      </dgm:t>
    </dgm:pt>
    <dgm:pt modelId="{BCCED337-DB02-4544-B18C-4B343358980C}" type="pres">
      <dgm:prSet presAssocID="{787EF9BE-A231-4FD3-977C-C7FB6804FA6C}" presName="parentText" presStyleLbl="node1" presStyleIdx="1" presStyleCnt="15">
        <dgm:presLayoutVars>
          <dgm:chMax val="0"/>
          <dgm:bulletEnabled val="1"/>
        </dgm:presLayoutVars>
      </dgm:prSet>
      <dgm:spPr/>
      <dgm:t>
        <a:bodyPr/>
        <a:lstStyle/>
        <a:p>
          <a:endParaRPr lang="az-Latn-AZ"/>
        </a:p>
      </dgm:t>
    </dgm:pt>
    <dgm:pt modelId="{01013FF4-2E69-487A-BF0B-F69955BFEE0C}" type="pres">
      <dgm:prSet presAssocID="{A4ADA9CC-C196-4C72-A41E-BA9B300058AD}" presName="spacer" presStyleCnt="0"/>
      <dgm:spPr/>
      <dgm:t>
        <a:bodyPr/>
        <a:lstStyle/>
        <a:p>
          <a:endParaRPr lang="az-Latn-AZ"/>
        </a:p>
      </dgm:t>
    </dgm:pt>
    <dgm:pt modelId="{6644552B-6024-40A5-A6F7-665DE840F52F}" type="pres">
      <dgm:prSet presAssocID="{A989C145-97B6-4C1D-951D-6E1D8D10A0AF}" presName="parentText" presStyleLbl="node1" presStyleIdx="2" presStyleCnt="15">
        <dgm:presLayoutVars>
          <dgm:chMax val="0"/>
          <dgm:bulletEnabled val="1"/>
        </dgm:presLayoutVars>
      </dgm:prSet>
      <dgm:spPr/>
      <dgm:t>
        <a:bodyPr/>
        <a:lstStyle/>
        <a:p>
          <a:endParaRPr lang="az-Latn-AZ"/>
        </a:p>
      </dgm:t>
    </dgm:pt>
    <dgm:pt modelId="{759031D7-7559-4A56-B280-D8C0086CB749}" type="pres">
      <dgm:prSet presAssocID="{1FD7E387-A301-4693-A5E4-502957306FB9}" presName="spacer" presStyleCnt="0"/>
      <dgm:spPr/>
      <dgm:t>
        <a:bodyPr/>
        <a:lstStyle/>
        <a:p>
          <a:endParaRPr lang="az-Latn-AZ"/>
        </a:p>
      </dgm:t>
    </dgm:pt>
    <dgm:pt modelId="{8B127985-C24A-4E6B-9964-D73B41B9C56D}" type="pres">
      <dgm:prSet presAssocID="{4E586FED-ABD8-4E1C-BEB4-2CD6FA7DB6CD}" presName="parentText" presStyleLbl="node1" presStyleIdx="3" presStyleCnt="15">
        <dgm:presLayoutVars>
          <dgm:chMax val="0"/>
          <dgm:bulletEnabled val="1"/>
        </dgm:presLayoutVars>
      </dgm:prSet>
      <dgm:spPr/>
      <dgm:t>
        <a:bodyPr/>
        <a:lstStyle/>
        <a:p>
          <a:endParaRPr lang="az-Latn-AZ"/>
        </a:p>
      </dgm:t>
    </dgm:pt>
    <dgm:pt modelId="{C77AC3E9-0035-4341-B1C7-36D1F961F122}" type="pres">
      <dgm:prSet presAssocID="{7FB2B3C7-F1AC-4594-884A-730C283ADB4F}" presName="spacer" presStyleCnt="0"/>
      <dgm:spPr/>
      <dgm:t>
        <a:bodyPr/>
        <a:lstStyle/>
        <a:p>
          <a:endParaRPr lang="az-Latn-AZ"/>
        </a:p>
      </dgm:t>
    </dgm:pt>
    <dgm:pt modelId="{26682168-487F-4767-BA77-3653438FF649}" type="pres">
      <dgm:prSet presAssocID="{77DAF9D1-1395-405E-91FD-F835A11B89A0}" presName="parentText" presStyleLbl="node1" presStyleIdx="4" presStyleCnt="15">
        <dgm:presLayoutVars>
          <dgm:chMax val="0"/>
          <dgm:bulletEnabled val="1"/>
        </dgm:presLayoutVars>
      </dgm:prSet>
      <dgm:spPr/>
      <dgm:t>
        <a:bodyPr/>
        <a:lstStyle/>
        <a:p>
          <a:endParaRPr lang="az-Latn-AZ"/>
        </a:p>
      </dgm:t>
    </dgm:pt>
    <dgm:pt modelId="{6490495D-A72A-4AA7-BACA-02E21FA58AD4}" type="pres">
      <dgm:prSet presAssocID="{1A658C24-9875-4ECA-8D2B-34B4404B5A21}" presName="spacer" presStyleCnt="0"/>
      <dgm:spPr/>
      <dgm:t>
        <a:bodyPr/>
        <a:lstStyle/>
        <a:p>
          <a:endParaRPr lang="az-Latn-AZ"/>
        </a:p>
      </dgm:t>
    </dgm:pt>
    <dgm:pt modelId="{E5BE45E1-9B41-4964-B0C7-34D1CA8C9C72}" type="pres">
      <dgm:prSet presAssocID="{0FA6ACEB-63CE-4702-84CE-C976EA1536D0}" presName="parentText" presStyleLbl="node1" presStyleIdx="5" presStyleCnt="15">
        <dgm:presLayoutVars>
          <dgm:chMax val="0"/>
          <dgm:bulletEnabled val="1"/>
        </dgm:presLayoutVars>
      </dgm:prSet>
      <dgm:spPr/>
      <dgm:t>
        <a:bodyPr/>
        <a:lstStyle/>
        <a:p>
          <a:endParaRPr lang="az-Latn-AZ"/>
        </a:p>
      </dgm:t>
    </dgm:pt>
    <dgm:pt modelId="{487972D1-3501-4096-9898-0A699BF0DBD3}" type="pres">
      <dgm:prSet presAssocID="{CB9801BE-D48B-45FD-894B-D6C2C5D8DA3E}" presName="spacer" presStyleCnt="0"/>
      <dgm:spPr/>
      <dgm:t>
        <a:bodyPr/>
        <a:lstStyle/>
        <a:p>
          <a:endParaRPr lang="az-Latn-AZ"/>
        </a:p>
      </dgm:t>
    </dgm:pt>
    <dgm:pt modelId="{B87EAFB6-7298-4B41-81C5-738AE094CBED}" type="pres">
      <dgm:prSet presAssocID="{4CF9BD91-03F0-4F97-829F-DEAD75DF4DBA}" presName="parentText" presStyleLbl="node1" presStyleIdx="6" presStyleCnt="15">
        <dgm:presLayoutVars>
          <dgm:chMax val="0"/>
          <dgm:bulletEnabled val="1"/>
        </dgm:presLayoutVars>
      </dgm:prSet>
      <dgm:spPr/>
      <dgm:t>
        <a:bodyPr/>
        <a:lstStyle/>
        <a:p>
          <a:endParaRPr lang="az-Latn-AZ"/>
        </a:p>
      </dgm:t>
    </dgm:pt>
    <dgm:pt modelId="{1108596F-8A66-4336-A741-AC149C21566B}" type="pres">
      <dgm:prSet presAssocID="{EC29DE64-A5D7-449C-AE5D-1324995BF103}" presName="spacer" presStyleCnt="0"/>
      <dgm:spPr/>
      <dgm:t>
        <a:bodyPr/>
        <a:lstStyle/>
        <a:p>
          <a:endParaRPr lang="az-Latn-AZ"/>
        </a:p>
      </dgm:t>
    </dgm:pt>
    <dgm:pt modelId="{B9F2EE29-DF00-453D-9638-5835BBA0FFFD}" type="pres">
      <dgm:prSet presAssocID="{BB69D28C-F7F5-47F5-8F51-A1AF0443B7A6}" presName="parentText" presStyleLbl="node1" presStyleIdx="7" presStyleCnt="15">
        <dgm:presLayoutVars>
          <dgm:chMax val="0"/>
          <dgm:bulletEnabled val="1"/>
        </dgm:presLayoutVars>
      </dgm:prSet>
      <dgm:spPr/>
      <dgm:t>
        <a:bodyPr/>
        <a:lstStyle/>
        <a:p>
          <a:endParaRPr lang="az-Latn-AZ"/>
        </a:p>
      </dgm:t>
    </dgm:pt>
    <dgm:pt modelId="{CCA4EF50-DA5F-46B5-A468-611BF8650A1B}" type="pres">
      <dgm:prSet presAssocID="{66B823B8-9E24-4FF5-A913-5AF892DA358D}" presName="spacer" presStyleCnt="0"/>
      <dgm:spPr/>
      <dgm:t>
        <a:bodyPr/>
        <a:lstStyle/>
        <a:p>
          <a:endParaRPr lang="az-Latn-AZ"/>
        </a:p>
      </dgm:t>
    </dgm:pt>
    <dgm:pt modelId="{A3E6D9CD-A19B-4115-B41A-455496ECEE2E}" type="pres">
      <dgm:prSet presAssocID="{E912B6FC-42FA-4055-832F-E926CB96874E}" presName="parentText" presStyleLbl="node1" presStyleIdx="8" presStyleCnt="15">
        <dgm:presLayoutVars>
          <dgm:chMax val="0"/>
          <dgm:bulletEnabled val="1"/>
        </dgm:presLayoutVars>
      </dgm:prSet>
      <dgm:spPr/>
      <dgm:t>
        <a:bodyPr/>
        <a:lstStyle/>
        <a:p>
          <a:endParaRPr lang="az-Latn-AZ"/>
        </a:p>
      </dgm:t>
    </dgm:pt>
    <dgm:pt modelId="{F3325003-EBC7-4C05-B237-BDAFC133E2A0}" type="pres">
      <dgm:prSet presAssocID="{37C9159A-4504-4504-A37D-BD103067ED6E}" presName="spacer" presStyleCnt="0"/>
      <dgm:spPr/>
    </dgm:pt>
    <dgm:pt modelId="{D8D5A171-A646-40FD-A96B-CAA4CCED0FD0}" type="pres">
      <dgm:prSet presAssocID="{C14DF9D6-D000-4EA9-9388-E0B1077C5BEF}" presName="parentText" presStyleLbl="node1" presStyleIdx="9" presStyleCnt="15">
        <dgm:presLayoutVars>
          <dgm:chMax val="0"/>
          <dgm:bulletEnabled val="1"/>
        </dgm:presLayoutVars>
      </dgm:prSet>
      <dgm:spPr/>
      <dgm:t>
        <a:bodyPr/>
        <a:lstStyle/>
        <a:p>
          <a:endParaRPr lang="az-Latn-AZ"/>
        </a:p>
      </dgm:t>
    </dgm:pt>
    <dgm:pt modelId="{15956EA2-D077-464E-AAC0-83BDC6B52B7A}" type="pres">
      <dgm:prSet presAssocID="{D62DB03F-7B12-49FD-876E-A6353553F47D}" presName="spacer" presStyleCnt="0"/>
      <dgm:spPr/>
      <dgm:t>
        <a:bodyPr/>
        <a:lstStyle/>
        <a:p>
          <a:endParaRPr lang="az-Latn-AZ"/>
        </a:p>
      </dgm:t>
    </dgm:pt>
    <dgm:pt modelId="{E46E8D61-A927-4EC2-9CF1-DB038FB6B2ED}" type="pres">
      <dgm:prSet presAssocID="{823809E2-0923-4253-81E5-B2CD764CE7FD}" presName="parentText" presStyleLbl="node1" presStyleIdx="10" presStyleCnt="15">
        <dgm:presLayoutVars>
          <dgm:chMax val="0"/>
          <dgm:bulletEnabled val="1"/>
        </dgm:presLayoutVars>
      </dgm:prSet>
      <dgm:spPr/>
      <dgm:t>
        <a:bodyPr/>
        <a:lstStyle/>
        <a:p>
          <a:endParaRPr lang="az-Latn-AZ"/>
        </a:p>
      </dgm:t>
    </dgm:pt>
    <dgm:pt modelId="{C8D12108-3288-48FB-AAEC-C7984E95DDAD}" type="pres">
      <dgm:prSet presAssocID="{BFD31CCF-A4EB-4DED-9F26-AA328A5A858D}" presName="spacer" presStyleCnt="0"/>
      <dgm:spPr/>
      <dgm:t>
        <a:bodyPr/>
        <a:lstStyle/>
        <a:p>
          <a:endParaRPr lang="az-Latn-AZ"/>
        </a:p>
      </dgm:t>
    </dgm:pt>
    <dgm:pt modelId="{72C85CE7-C8A9-4218-B288-4829B8D27F80}" type="pres">
      <dgm:prSet presAssocID="{35FF684B-5B0C-4E37-84EA-194705E05A0B}" presName="parentText" presStyleLbl="node1" presStyleIdx="11" presStyleCnt="15">
        <dgm:presLayoutVars>
          <dgm:chMax val="0"/>
          <dgm:bulletEnabled val="1"/>
        </dgm:presLayoutVars>
      </dgm:prSet>
      <dgm:spPr/>
      <dgm:t>
        <a:bodyPr/>
        <a:lstStyle/>
        <a:p>
          <a:endParaRPr lang="az-Latn-AZ"/>
        </a:p>
      </dgm:t>
    </dgm:pt>
    <dgm:pt modelId="{F09CF36A-FAD4-4BB9-937F-9FD00517DCAC}" type="pres">
      <dgm:prSet presAssocID="{84BD3C1F-EAF2-424D-A4B1-CA1634410664}" presName="spacer" presStyleCnt="0"/>
      <dgm:spPr/>
      <dgm:t>
        <a:bodyPr/>
        <a:lstStyle/>
        <a:p>
          <a:endParaRPr lang="az-Latn-AZ"/>
        </a:p>
      </dgm:t>
    </dgm:pt>
    <dgm:pt modelId="{34522225-0A58-4F10-B9E6-4ADE637224AC}" type="pres">
      <dgm:prSet presAssocID="{12E626D3-9D62-4445-A087-957A69FFBBD4}" presName="parentText" presStyleLbl="node1" presStyleIdx="12" presStyleCnt="15">
        <dgm:presLayoutVars>
          <dgm:chMax val="0"/>
          <dgm:bulletEnabled val="1"/>
        </dgm:presLayoutVars>
      </dgm:prSet>
      <dgm:spPr/>
      <dgm:t>
        <a:bodyPr/>
        <a:lstStyle/>
        <a:p>
          <a:endParaRPr lang="az-Latn-AZ"/>
        </a:p>
      </dgm:t>
    </dgm:pt>
    <dgm:pt modelId="{5E56C8CC-F74F-4109-BF97-49B45D27713D}" type="pres">
      <dgm:prSet presAssocID="{EF52846F-A6DB-4F4D-BEAA-83CF95702351}" presName="spacer" presStyleCnt="0"/>
      <dgm:spPr/>
      <dgm:t>
        <a:bodyPr/>
        <a:lstStyle/>
        <a:p>
          <a:endParaRPr lang="az-Latn-AZ"/>
        </a:p>
      </dgm:t>
    </dgm:pt>
    <dgm:pt modelId="{6036B043-317A-4F50-AFDC-806823B0D437}" type="pres">
      <dgm:prSet presAssocID="{BAF08F82-C5F4-4A1E-972E-998DBB16AC25}" presName="parentText" presStyleLbl="node1" presStyleIdx="13" presStyleCnt="15">
        <dgm:presLayoutVars>
          <dgm:chMax val="0"/>
          <dgm:bulletEnabled val="1"/>
        </dgm:presLayoutVars>
      </dgm:prSet>
      <dgm:spPr/>
      <dgm:t>
        <a:bodyPr/>
        <a:lstStyle/>
        <a:p>
          <a:endParaRPr lang="az-Latn-AZ"/>
        </a:p>
      </dgm:t>
    </dgm:pt>
    <dgm:pt modelId="{6ECBE23A-F53E-4497-9D9B-35F7F1A43277}" type="pres">
      <dgm:prSet presAssocID="{626603EE-4D2B-4975-A69E-9FB4E67BE5E4}" presName="spacer" presStyleCnt="0"/>
      <dgm:spPr/>
    </dgm:pt>
    <dgm:pt modelId="{A1A13FBC-1354-4AF3-A302-992AEB37C025}" type="pres">
      <dgm:prSet presAssocID="{3E6D0DE5-DBC2-4B0F-AB19-02BAB1C80251}" presName="parentText" presStyleLbl="node1" presStyleIdx="14" presStyleCnt="15" custLinFactNeighborY="-81479">
        <dgm:presLayoutVars>
          <dgm:chMax val="0"/>
          <dgm:bulletEnabled val="1"/>
        </dgm:presLayoutVars>
      </dgm:prSet>
      <dgm:spPr/>
      <dgm:t>
        <a:bodyPr/>
        <a:lstStyle/>
        <a:p>
          <a:endParaRPr lang="az-Latn-AZ"/>
        </a:p>
      </dgm:t>
    </dgm:pt>
  </dgm:ptLst>
  <dgm:cxnLst>
    <dgm:cxn modelId="{8B681C75-A71A-48F4-A72C-F1EDD930A33D}" srcId="{599B4377-2219-4DB6-9E49-5EA2C92D7252}" destId="{4E586FED-ABD8-4E1C-BEB4-2CD6FA7DB6CD}" srcOrd="3" destOrd="0" parTransId="{0BEEE25E-1656-4EF7-B0D0-01A5BDFC95CE}" sibTransId="{7FB2B3C7-F1AC-4594-884A-730C283ADB4F}"/>
    <dgm:cxn modelId="{0413D525-1735-4F98-983E-154248ECBC63}" srcId="{599B4377-2219-4DB6-9E49-5EA2C92D7252}" destId="{C14DF9D6-D000-4EA9-9388-E0B1077C5BEF}" srcOrd="9" destOrd="0" parTransId="{CD51E05F-F514-4342-AEAE-74BB9FA0B4CE}" sibTransId="{D62DB03F-7B12-49FD-876E-A6353553F47D}"/>
    <dgm:cxn modelId="{2B4E5ABE-10A8-4638-A86C-C7CED55F18E3}" srcId="{599B4377-2219-4DB6-9E49-5EA2C92D7252}" destId="{787EF9BE-A231-4FD3-977C-C7FB6804FA6C}" srcOrd="1" destOrd="0" parTransId="{DFE48040-CCD0-4D41-88D5-434360D8B5AD}" sibTransId="{A4ADA9CC-C196-4C72-A41E-BA9B300058AD}"/>
    <dgm:cxn modelId="{8EFE3992-825A-48A6-BC86-7755F6F49FE7}" type="presOf" srcId="{BB69D28C-F7F5-47F5-8F51-A1AF0443B7A6}" destId="{B9F2EE29-DF00-453D-9638-5835BBA0FFFD}" srcOrd="0" destOrd="0" presId="urn:microsoft.com/office/officeart/2005/8/layout/vList2"/>
    <dgm:cxn modelId="{5D817C4E-7785-42D6-9C85-BA215F5AAFE4}" srcId="{599B4377-2219-4DB6-9E49-5EA2C92D7252}" destId="{4CF9BD91-03F0-4F97-829F-DEAD75DF4DBA}" srcOrd="6" destOrd="0" parTransId="{C15AA5B6-A208-4C9E-B292-2B62D99B2AFE}" sibTransId="{EC29DE64-A5D7-449C-AE5D-1324995BF103}"/>
    <dgm:cxn modelId="{32BF5DB1-EE07-4CA9-94F3-919A07827C71}" type="presOf" srcId="{60206397-2BB3-4CFD-AEED-584416A2C34D}" destId="{F0D87CD8-2918-4BF1-BE35-5CE1528BCA46}" srcOrd="0" destOrd="0" presId="urn:microsoft.com/office/officeart/2005/8/layout/vList2"/>
    <dgm:cxn modelId="{AABEF5F6-BA86-4EA5-A7D8-91C7C72726D2}" type="presOf" srcId="{4CF9BD91-03F0-4F97-829F-DEAD75DF4DBA}" destId="{B87EAFB6-7298-4B41-81C5-738AE094CBED}" srcOrd="0" destOrd="0" presId="urn:microsoft.com/office/officeart/2005/8/layout/vList2"/>
    <dgm:cxn modelId="{3143C20D-4C48-49EC-99D4-3FDA098D8908}" type="presOf" srcId="{C14DF9D6-D000-4EA9-9388-E0B1077C5BEF}" destId="{D8D5A171-A646-40FD-A96B-CAA4CCED0FD0}" srcOrd="0" destOrd="0" presId="urn:microsoft.com/office/officeart/2005/8/layout/vList2"/>
    <dgm:cxn modelId="{9CB20CAC-525E-470A-9A85-28AE1A045DE7}" type="presOf" srcId="{12E626D3-9D62-4445-A087-957A69FFBBD4}" destId="{34522225-0A58-4F10-B9E6-4ADE637224AC}" srcOrd="0" destOrd="0" presId="urn:microsoft.com/office/officeart/2005/8/layout/vList2"/>
    <dgm:cxn modelId="{C0E5796E-0CD4-4CAD-A927-C37229449E0E}" srcId="{599B4377-2219-4DB6-9E49-5EA2C92D7252}" destId="{12E626D3-9D62-4445-A087-957A69FFBBD4}" srcOrd="12" destOrd="0" parTransId="{2A943CBB-ACB8-4D67-BCFD-9A6BB40DFCF8}" sibTransId="{EF52846F-A6DB-4F4D-BEAA-83CF95702351}"/>
    <dgm:cxn modelId="{18A89986-8D7C-42C9-94F1-4961AE8A8418}" type="presOf" srcId="{599B4377-2219-4DB6-9E49-5EA2C92D7252}" destId="{873F8571-406B-4746-8C2C-1E150219C63C}" srcOrd="0" destOrd="0" presId="urn:microsoft.com/office/officeart/2005/8/layout/vList2"/>
    <dgm:cxn modelId="{31C5D4A8-D872-4B4F-B695-F3ECFFDAB01F}" type="presOf" srcId="{3E6D0DE5-DBC2-4B0F-AB19-02BAB1C80251}" destId="{A1A13FBC-1354-4AF3-A302-992AEB37C025}" srcOrd="0" destOrd="0" presId="urn:microsoft.com/office/officeart/2005/8/layout/vList2"/>
    <dgm:cxn modelId="{4B367808-3C00-4930-AA5B-24109AC5EB25}" type="presOf" srcId="{E912B6FC-42FA-4055-832F-E926CB96874E}" destId="{A3E6D9CD-A19B-4115-B41A-455496ECEE2E}" srcOrd="0" destOrd="0" presId="urn:microsoft.com/office/officeart/2005/8/layout/vList2"/>
    <dgm:cxn modelId="{3B82489D-735C-4C5E-B426-5A74020E8FC1}" type="presOf" srcId="{BAF08F82-C5F4-4A1E-972E-998DBB16AC25}" destId="{6036B043-317A-4F50-AFDC-806823B0D437}" srcOrd="0" destOrd="0" presId="urn:microsoft.com/office/officeart/2005/8/layout/vList2"/>
    <dgm:cxn modelId="{0DF68BE3-8200-4CBA-985B-B7250CE4D147}" srcId="{599B4377-2219-4DB6-9E49-5EA2C92D7252}" destId="{823809E2-0923-4253-81E5-B2CD764CE7FD}" srcOrd="10" destOrd="0" parTransId="{597FD4B7-2919-47A0-B3D8-564B4A114D6A}" sibTransId="{BFD31CCF-A4EB-4DED-9F26-AA328A5A858D}"/>
    <dgm:cxn modelId="{B32DF630-CA36-4E7D-B674-D41B7598AE6D}" srcId="{599B4377-2219-4DB6-9E49-5EA2C92D7252}" destId="{BAF08F82-C5F4-4A1E-972E-998DBB16AC25}" srcOrd="13" destOrd="0" parTransId="{20A20DEF-01E6-4EA6-B028-31E317B3DF5F}" sibTransId="{626603EE-4D2B-4975-A69E-9FB4E67BE5E4}"/>
    <dgm:cxn modelId="{F2BB5DDA-2581-44CB-A533-8C89968ABD30}" srcId="{599B4377-2219-4DB6-9E49-5EA2C92D7252}" destId="{BB69D28C-F7F5-47F5-8F51-A1AF0443B7A6}" srcOrd="7" destOrd="0" parTransId="{66EC0AFF-1055-4B9F-B8BC-1039FA40483B}" sibTransId="{66B823B8-9E24-4FF5-A913-5AF892DA358D}"/>
    <dgm:cxn modelId="{210E7ADD-4541-4B9E-8D28-5BE9E206244F}" srcId="{599B4377-2219-4DB6-9E49-5EA2C92D7252}" destId="{35FF684B-5B0C-4E37-84EA-194705E05A0B}" srcOrd="11" destOrd="0" parTransId="{569D1FC3-8AD9-43CA-97C3-5991E8F55483}" sibTransId="{84BD3C1F-EAF2-424D-A4B1-CA1634410664}"/>
    <dgm:cxn modelId="{377D8908-52F4-4E8D-96DF-920B6634882B}" srcId="{599B4377-2219-4DB6-9E49-5EA2C92D7252}" destId="{3E6D0DE5-DBC2-4B0F-AB19-02BAB1C80251}" srcOrd="14" destOrd="0" parTransId="{5AEEF3E9-B42D-4EA4-BFD9-FD449680589D}" sibTransId="{B369B8B8-12FF-4358-A15A-A1824D3F4FD4}"/>
    <dgm:cxn modelId="{AE2203AE-4B70-4384-A26B-2BDFEFEB274E}" type="presOf" srcId="{0FA6ACEB-63CE-4702-84CE-C976EA1536D0}" destId="{E5BE45E1-9B41-4964-B0C7-34D1CA8C9C72}" srcOrd="0" destOrd="0" presId="urn:microsoft.com/office/officeart/2005/8/layout/vList2"/>
    <dgm:cxn modelId="{19A2D304-34E0-4BCC-BDFB-DC2A34251595}" type="presOf" srcId="{77DAF9D1-1395-405E-91FD-F835A11B89A0}" destId="{26682168-487F-4767-BA77-3653438FF649}" srcOrd="0" destOrd="0" presId="urn:microsoft.com/office/officeart/2005/8/layout/vList2"/>
    <dgm:cxn modelId="{C7478072-E2C7-4AAD-81BF-CFDAD4670414}" type="presOf" srcId="{787EF9BE-A231-4FD3-977C-C7FB6804FA6C}" destId="{BCCED337-DB02-4544-B18C-4B343358980C}" srcOrd="0" destOrd="0" presId="urn:microsoft.com/office/officeart/2005/8/layout/vList2"/>
    <dgm:cxn modelId="{6AE8F5EA-7A9C-453E-8F86-BFA711EB7EFD}" type="presOf" srcId="{823809E2-0923-4253-81E5-B2CD764CE7FD}" destId="{E46E8D61-A927-4EC2-9CF1-DB038FB6B2ED}" srcOrd="0" destOrd="0" presId="urn:microsoft.com/office/officeart/2005/8/layout/vList2"/>
    <dgm:cxn modelId="{4BAB6741-02F9-4D19-A7EA-57267D7DEF83}" srcId="{599B4377-2219-4DB6-9E49-5EA2C92D7252}" destId="{A989C145-97B6-4C1D-951D-6E1D8D10A0AF}" srcOrd="2" destOrd="0" parTransId="{E423DD8E-C6E8-4066-A936-58F4961DD65A}" sibTransId="{1FD7E387-A301-4693-A5E4-502957306FB9}"/>
    <dgm:cxn modelId="{85E33029-89B3-4C14-8FAB-8228A72165AD}" srcId="{599B4377-2219-4DB6-9E49-5EA2C92D7252}" destId="{60206397-2BB3-4CFD-AEED-584416A2C34D}" srcOrd="0" destOrd="0" parTransId="{C8CA766E-F3DF-4D0B-A5DD-B396EACDE788}" sibTransId="{5DC9E9AA-5E2A-4E82-A172-1518B930625B}"/>
    <dgm:cxn modelId="{2C679060-904A-4F07-B90F-A0F7A89AF9F3}" type="presOf" srcId="{A989C145-97B6-4C1D-951D-6E1D8D10A0AF}" destId="{6644552B-6024-40A5-A6F7-665DE840F52F}" srcOrd="0" destOrd="0" presId="urn:microsoft.com/office/officeart/2005/8/layout/vList2"/>
    <dgm:cxn modelId="{A98649C7-4941-4E1A-B9D5-B79307B10BC6}" srcId="{599B4377-2219-4DB6-9E49-5EA2C92D7252}" destId="{77DAF9D1-1395-405E-91FD-F835A11B89A0}" srcOrd="4" destOrd="0" parTransId="{0593713B-0791-46CD-985B-CAB57A1B5B68}" sibTransId="{1A658C24-9875-4ECA-8D2B-34B4404B5A21}"/>
    <dgm:cxn modelId="{9A679B62-AF1C-4960-940E-384314E1EF3F}" type="presOf" srcId="{35FF684B-5B0C-4E37-84EA-194705E05A0B}" destId="{72C85CE7-C8A9-4218-B288-4829B8D27F80}" srcOrd="0" destOrd="0" presId="urn:microsoft.com/office/officeart/2005/8/layout/vList2"/>
    <dgm:cxn modelId="{3B212DE6-59E6-4DCB-9DA2-5BE51051DFE7}" srcId="{599B4377-2219-4DB6-9E49-5EA2C92D7252}" destId="{E912B6FC-42FA-4055-832F-E926CB96874E}" srcOrd="8" destOrd="0" parTransId="{BCF80660-7D4C-4C64-87EB-2C72B77221CB}" sibTransId="{37C9159A-4504-4504-A37D-BD103067ED6E}"/>
    <dgm:cxn modelId="{29F1FE61-B4E0-4C27-9ECD-89495F957E21}" type="presOf" srcId="{4E586FED-ABD8-4E1C-BEB4-2CD6FA7DB6CD}" destId="{8B127985-C24A-4E6B-9964-D73B41B9C56D}" srcOrd="0" destOrd="0" presId="urn:microsoft.com/office/officeart/2005/8/layout/vList2"/>
    <dgm:cxn modelId="{D8A45CE0-CF0F-4559-B491-A6A2C7041F94}" srcId="{599B4377-2219-4DB6-9E49-5EA2C92D7252}" destId="{0FA6ACEB-63CE-4702-84CE-C976EA1536D0}" srcOrd="5" destOrd="0" parTransId="{5F1B769A-9105-4904-B1BD-9849C9B62C19}" sibTransId="{CB9801BE-D48B-45FD-894B-D6C2C5D8DA3E}"/>
    <dgm:cxn modelId="{390EF097-D846-497D-867B-6A98253BEA35}" type="presParOf" srcId="{873F8571-406B-4746-8C2C-1E150219C63C}" destId="{F0D87CD8-2918-4BF1-BE35-5CE1528BCA46}" srcOrd="0" destOrd="0" presId="urn:microsoft.com/office/officeart/2005/8/layout/vList2"/>
    <dgm:cxn modelId="{E308CF44-C074-4016-99DC-6CED899338F8}" type="presParOf" srcId="{873F8571-406B-4746-8C2C-1E150219C63C}" destId="{D8E49DC1-86C6-4D03-BD17-22C2CE7A15A8}" srcOrd="1" destOrd="0" presId="urn:microsoft.com/office/officeart/2005/8/layout/vList2"/>
    <dgm:cxn modelId="{CB5E7154-B71C-43A6-9629-752963876D12}" type="presParOf" srcId="{873F8571-406B-4746-8C2C-1E150219C63C}" destId="{BCCED337-DB02-4544-B18C-4B343358980C}" srcOrd="2" destOrd="0" presId="urn:microsoft.com/office/officeart/2005/8/layout/vList2"/>
    <dgm:cxn modelId="{56B5045C-E5AE-4C7B-9418-C0D1244CE56C}" type="presParOf" srcId="{873F8571-406B-4746-8C2C-1E150219C63C}" destId="{01013FF4-2E69-487A-BF0B-F69955BFEE0C}" srcOrd="3" destOrd="0" presId="urn:microsoft.com/office/officeart/2005/8/layout/vList2"/>
    <dgm:cxn modelId="{D65ECDEB-BD35-4DB0-8A08-500BFCA344A9}" type="presParOf" srcId="{873F8571-406B-4746-8C2C-1E150219C63C}" destId="{6644552B-6024-40A5-A6F7-665DE840F52F}" srcOrd="4" destOrd="0" presId="urn:microsoft.com/office/officeart/2005/8/layout/vList2"/>
    <dgm:cxn modelId="{F378C9FD-97D4-462F-AD89-57FF3FCF025E}" type="presParOf" srcId="{873F8571-406B-4746-8C2C-1E150219C63C}" destId="{759031D7-7559-4A56-B280-D8C0086CB749}" srcOrd="5" destOrd="0" presId="urn:microsoft.com/office/officeart/2005/8/layout/vList2"/>
    <dgm:cxn modelId="{7F9A6AF0-CC3B-4BA6-BDD2-C64C584AD728}" type="presParOf" srcId="{873F8571-406B-4746-8C2C-1E150219C63C}" destId="{8B127985-C24A-4E6B-9964-D73B41B9C56D}" srcOrd="6" destOrd="0" presId="urn:microsoft.com/office/officeart/2005/8/layout/vList2"/>
    <dgm:cxn modelId="{BBB87EE2-6E96-4099-9CBC-0BAD088AF77C}" type="presParOf" srcId="{873F8571-406B-4746-8C2C-1E150219C63C}" destId="{C77AC3E9-0035-4341-B1C7-36D1F961F122}" srcOrd="7" destOrd="0" presId="urn:microsoft.com/office/officeart/2005/8/layout/vList2"/>
    <dgm:cxn modelId="{B3123535-50F8-44BA-B9CC-39D9915B7CAB}" type="presParOf" srcId="{873F8571-406B-4746-8C2C-1E150219C63C}" destId="{26682168-487F-4767-BA77-3653438FF649}" srcOrd="8" destOrd="0" presId="urn:microsoft.com/office/officeart/2005/8/layout/vList2"/>
    <dgm:cxn modelId="{2162E514-01A5-45D2-8D03-397E9FDE8958}" type="presParOf" srcId="{873F8571-406B-4746-8C2C-1E150219C63C}" destId="{6490495D-A72A-4AA7-BACA-02E21FA58AD4}" srcOrd="9" destOrd="0" presId="urn:microsoft.com/office/officeart/2005/8/layout/vList2"/>
    <dgm:cxn modelId="{DFB9692E-747E-4009-A07F-9659CFBA7125}" type="presParOf" srcId="{873F8571-406B-4746-8C2C-1E150219C63C}" destId="{E5BE45E1-9B41-4964-B0C7-34D1CA8C9C72}" srcOrd="10" destOrd="0" presId="urn:microsoft.com/office/officeart/2005/8/layout/vList2"/>
    <dgm:cxn modelId="{51DB1C0F-2BF6-437C-A898-3015886A9DD0}" type="presParOf" srcId="{873F8571-406B-4746-8C2C-1E150219C63C}" destId="{487972D1-3501-4096-9898-0A699BF0DBD3}" srcOrd="11" destOrd="0" presId="urn:microsoft.com/office/officeart/2005/8/layout/vList2"/>
    <dgm:cxn modelId="{59DDD0CC-4F98-4948-8853-5FD197D2F500}" type="presParOf" srcId="{873F8571-406B-4746-8C2C-1E150219C63C}" destId="{B87EAFB6-7298-4B41-81C5-738AE094CBED}" srcOrd="12" destOrd="0" presId="urn:microsoft.com/office/officeart/2005/8/layout/vList2"/>
    <dgm:cxn modelId="{F8CF7659-C848-4354-B771-67448905BF66}" type="presParOf" srcId="{873F8571-406B-4746-8C2C-1E150219C63C}" destId="{1108596F-8A66-4336-A741-AC149C21566B}" srcOrd="13" destOrd="0" presId="urn:microsoft.com/office/officeart/2005/8/layout/vList2"/>
    <dgm:cxn modelId="{133F0770-F1F5-4B9D-8E8B-271C9CF1C41B}" type="presParOf" srcId="{873F8571-406B-4746-8C2C-1E150219C63C}" destId="{B9F2EE29-DF00-453D-9638-5835BBA0FFFD}" srcOrd="14" destOrd="0" presId="urn:microsoft.com/office/officeart/2005/8/layout/vList2"/>
    <dgm:cxn modelId="{64F112AD-E480-4BC8-B140-32525A98ED99}" type="presParOf" srcId="{873F8571-406B-4746-8C2C-1E150219C63C}" destId="{CCA4EF50-DA5F-46B5-A468-611BF8650A1B}" srcOrd="15" destOrd="0" presId="urn:microsoft.com/office/officeart/2005/8/layout/vList2"/>
    <dgm:cxn modelId="{FBDFD96D-B908-4229-A53D-A0DE2A18B137}" type="presParOf" srcId="{873F8571-406B-4746-8C2C-1E150219C63C}" destId="{A3E6D9CD-A19B-4115-B41A-455496ECEE2E}" srcOrd="16" destOrd="0" presId="urn:microsoft.com/office/officeart/2005/8/layout/vList2"/>
    <dgm:cxn modelId="{EB615385-FE4D-40AC-AB3B-5DA068778BD4}" type="presParOf" srcId="{873F8571-406B-4746-8C2C-1E150219C63C}" destId="{F3325003-EBC7-4C05-B237-BDAFC133E2A0}" srcOrd="17" destOrd="0" presId="urn:microsoft.com/office/officeart/2005/8/layout/vList2"/>
    <dgm:cxn modelId="{27DB6113-F730-486C-BC10-1456D1C84F4F}" type="presParOf" srcId="{873F8571-406B-4746-8C2C-1E150219C63C}" destId="{D8D5A171-A646-40FD-A96B-CAA4CCED0FD0}" srcOrd="18" destOrd="0" presId="urn:microsoft.com/office/officeart/2005/8/layout/vList2"/>
    <dgm:cxn modelId="{235FCAD6-0902-4AFA-8E4E-A2B14477340C}" type="presParOf" srcId="{873F8571-406B-4746-8C2C-1E150219C63C}" destId="{15956EA2-D077-464E-AAC0-83BDC6B52B7A}" srcOrd="19" destOrd="0" presId="urn:microsoft.com/office/officeart/2005/8/layout/vList2"/>
    <dgm:cxn modelId="{504075DC-6EDF-496E-890D-7513601BB417}" type="presParOf" srcId="{873F8571-406B-4746-8C2C-1E150219C63C}" destId="{E46E8D61-A927-4EC2-9CF1-DB038FB6B2ED}" srcOrd="20" destOrd="0" presId="urn:microsoft.com/office/officeart/2005/8/layout/vList2"/>
    <dgm:cxn modelId="{6F12470D-8B59-4F01-80DC-3AEFE545333D}" type="presParOf" srcId="{873F8571-406B-4746-8C2C-1E150219C63C}" destId="{C8D12108-3288-48FB-AAEC-C7984E95DDAD}" srcOrd="21" destOrd="0" presId="urn:microsoft.com/office/officeart/2005/8/layout/vList2"/>
    <dgm:cxn modelId="{B406A231-0D56-4738-A5A5-B4A9EE07046C}" type="presParOf" srcId="{873F8571-406B-4746-8C2C-1E150219C63C}" destId="{72C85CE7-C8A9-4218-B288-4829B8D27F80}" srcOrd="22" destOrd="0" presId="urn:microsoft.com/office/officeart/2005/8/layout/vList2"/>
    <dgm:cxn modelId="{E5EEE949-35F4-4BC6-8370-D7CCBBF38BF2}" type="presParOf" srcId="{873F8571-406B-4746-8C2C-1E150219C63C}" destId="{F09CF36A-FAD4-4BB9-937F-9FD00517DCAC}" srcOrd="23" destOrd="0" presId="urn:microsoft.com/office/officeart/2005/8/layout/vList2"/>
    <dgm:cxn modelId="{87B3F312-3CF7-482C-8737-1C7A9EDB358D}" type="presParOf" srcId="{873F8571-406B-4746-8C2C-1E150219C63C}" destId="{34522225-0A58-4F10-B9E6-4ADE637224AC}" srcOrd="24" destOrd="0" presId="urn:microsoft.com/office/officeart/2005/8/layout/vList2"/>
    <dgm:cxn modelId="{DF506AD3-FB30-428C-85DC-B09E4B048938}" type="presParOf" srcId="{873F8571-406B-4746-8C2C-1E150219C63C}" destId="{5E56C8CC-F74F-4109-BF97-49B45D27713D}" srcOrd="25" destOrd="0" presId="urn:microsoft.com/office/officeart/2005/8/layout/vList2"/>
    <dgm:cxn modelId="{FEDA2515-FCA9-48F7-957A-017BC4B030D8}" type="presParOf" srcId="{873F8571-406B-4746-8C2C-1E150219C63C}" destId="{6036B043-317A-4F50-AFDC-806823B0D437}" srcOrd="26" destOrd="0" presId="urn:microsoft.com/office/officeart/2005/8/layout/vList2"/>
    <dgm:cxn modelId="{720CF57E-EAA0-49F7-AE8F-A7629472D0F7}" type="presParOf" srcId="{873F8571-406B-4746-8C2C-1E150219C63C}" destId="{6ECBE23A-F53E-4497-9D9B-35F7F1A43277}" srcOrd="27" destOrd="0" presId="urn:microsoft.com/office/officeart/2005/8/layout/vList2"/>
    <dgm:cxn modelId="{91F55632-6B28-48C1-96B7-381FCDEC19A5}" type="presParOf" srcId="{873F8571-406B-4746-8C2C-1E150219C63C}" destId="{A1A13FBC-1354-4AF3-A302-992AEB37C025}" srcOrd="28"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599B4377-2219-4DB6-9E49-5EA2C92D7252}" type="doc">
      <dgm:prSet loTypeId="urn:microsoft.com/office/officeart/2005/8/layout/target3" loCatId="list" qsTypeId="urn:microsoft.com/office/officeart/2005/8/quickstyle/simple1" qsCatId="simple" csTypeId="urn:microsoft.com/office/officeart/2005/8/colors/accent2_1" csCatId="accent2" phldr="1"/>
      <dgm:spPr/>
      <dgm:t>
        <a:bodyPr/>
        <a:lstStyle/>
        <a:p>
          <a:endParaRPr lang="az-Latn-AZ"/>
        </a:p>
      </dgm:t>
    </dgm:pt>
    <dgm:pt modelId="{7A417B02-E0DB-4A3F-AAFF-4311D6ACFB46}">
      <dgm:prSet custT="1"/>
      <dgm:spPr/>
      <dgm:t>
        <a:bodyPr/>
        <a:lstStyle/>
        <a:p>
          <a:r>
            <a:rPr lang="en-US" sz="2800" b="1" dirty="0" smtClean="0">
              <a:latin typeface="Cambria" pitchFamily="18" charset="0"/>
            </a:rPr>
            <a:t>FISCAL DIAGNOSTIC TOOLS</a:t>
          </a:r>
          <a:endParaRPr lang="az-Latn-AZ" sz="2800" dirty="0">
            <a:latin typeface="Cambria" pitchFamily="18" charset="0"/>
          </a:endParaRPr>
        </a:p>
      </dgm:t>
    </dgm:pt>
    <dgm:pt modelId="{9BF38F4F-8140-4FFE-A47B-F501B9481CE6}" type="parTrans" cxnId="{75B392B2-F933-4271-B904-F85065110BF1}">
      <dgm:prSet/>
      <dgm:spPr/>
      <dgm:t>
        <a:bodyPr/>
        <a:lstStyle/>
        <a:p>
          <a:endParaRPr lang="az-Latn-AZ">
            <a:latin typeface="Cambria" pitchFamily="18" charset="0"/>
          </a:endParaRPr>
        </a:p>
      </dgm:t>
    </dgm:pt>
    <dgm:pt modelId="{970E5BF0-ACEC-4A22-82CE-013AECB828CE}" type="sibTrans" cxnId="{75B392B2-F933-4271-B904-F85065110BF1}">
      <dgm:prSet/>
      <dgm:spPr/>
      <dgm:t>
        <a:bodyPr/>
        <a:lstStyle/>
        <a:p>
          <a:endParaRPr lang="az-Latn-AZ">
            <a:latin typeface="Cambria" pitchFamily="18" charset="0"/>
          </a:endParaRPr>
        </a:p>
      </dgm:t>
    </dgm:pt>
    <dgm:pt modelId="{3191936E-1BFA-4CD4-9FDC-0CF60240D52E}">
      <dgm:prSet/>
      <dgm:spPr/>
      <dgm:t>
        <a:bodyPr/>
        <a:lstStyle/>
        <a:p>
          <a:pPr>
            <a:lnSpc>
              <a:spcPct val="100000"/>
            </a:lnSpc>
            <a:spcAft>
              <a:spcPts val="0"/>
            </a:spcAft>
          </a:pPr>
          <a:r>
            <a:rPr lang="en-US" b="1" dirty="0" smtClean="0">
              <a:latin typeface="Cambria" pitchFamily="18" charset="0"/>
            </a:rPr>
            <a:t>Public Expenditure and Financial Accountability (PEFA) and </a:t>
          </a:r>
        </a:p>
        <a:p>
          <a:pPr>
            <a:lnSpc>
              <a:spcPct val="100000"/>
            </a:lnSpc>
            <a:spcAft>
              <a:spcPts val="0"/>
            </a:spcAft>
          </a:pPr>
          <a:r>
            <a:rPr lang="en-US" b="1" dirty="0" smtClean="0">
              <a:latin typeface="Cambria" pitchFamily="18" charset="0"/>
            </a:rPr>
            <a:t>Open Budget Index (OBI).</a:t>
          </a:r>
          <a:endParaRPr lang="az-Latn-AZ" b="1" dirty="0">
            <a:latin typeface="Cambria" pitchFamily="18" charset="0"/>
          </a:endParaRPr>
        </a:p>
      </dgm:t>
    </dgm:pt>
    <dgm:pt modelId="{FE9090F8-3B9A-409F-B9F7-A73EC4B06D2F}" type="parTrans" cxnId="{70CEF0A2-C867-4A7E-BC51-7FF16488A4A1}">
      <dgm:prSet/>
      <dgm:spPr/>
      <dgm:t>
        <a:bodyPr/>
        <a:lstStyle/>
        <a:p>
          <a:endParaRPr lang="az-Latn-AZ">
            <a:latin typeface="Cambria" pitchFamily="18" charset="0"/>
          </a:endParaRPr>
        </a:p>
      </dgm:t>
    </dgm:pt>
    <dgm:pt modelId="{614182F0-C819-4E68-9997-FC5374BCCBBE}" type="sibTrans" cxnId="{70CEF0A2-C867-4A7E-BC51-7FF16488A4A1}">
      <dgm:prSet/>
      <dgm:spPr/>
      <dgm:t>
        <a:bodyPr/>
        <a:lstStyle/>
        <a:p>
          <a:endParaRPr lang="az-Latn-AZ">
            <a:latin typeface="Cambria" pitchFamily="18" charset="0"/>
          </a:endParaRPr>
        </a:p>
      </dgm:t>
    </dgm:pt>
    <dgm:pt modelId="{AE740E20-1F19-4A23-A53A-8C242EC50723}" type="pres">
      <dgm:prSet presAssocID="{599B4377-2219-4DB6-9E49-5EA2C92D7252}" presName="Name0" presStyleCnt="0">
        <dgm:presLayoutVars>
          <dgm:chMax val="7"/>
          <dgm:dir/>
          <dgm:animLvl val="lvl"/>
          <dgm:resizeHandles val="exact"/>
        </dgm:presLayoutVars>
      </dgm:prSet>
      <dgm:spPr/>
      <dgm:t>
        <a:bodyPr/>
        <a:lstStyle/>
        <a:p>
          <a:endParaRPr lang="az-Latn-AZ"/>
        </a:p>
      </dgm:t>
    </dgm:pt>
    <dgm:pt modelId="{6578BF5F-FFD8-4B24-8894-351AAB844AF9}" type="pres">
      <dgm:prSet presAssocID="{7A417B02-E0DB-4A3F-AAFF-4311D6ACFB46}" presName="circle1" presStyleLbl="node1" presStyleIdx="0" presStyleCnt="2"/>
      <dgm:spPr/>
      <dgm:t>
        <a:bodyPr/>
        <a:lstStyle/>
        <a:p>
          <a:endParaRPr lang="az-Latn-AZ"/>
        </a:p>
      </dgm:t>
    </dgm:pt>
    <dgm:pt modelId="{2998AFAB-60AB-4979-9BF7-E047F0334B71}" type="pres">
      <dgm:prSet presAssocID="{7A417B02-E0DB-4A3F-AAFF-4311D6ACFB46}" presName="space" presStyleCnt="0"/>
      <dgm:spPr/>
      <dgm:t>
        <a:bodyPr/>
        <a:lstStyle/>
        <a:p>
          <a:endParaRPr lang="az-Latn-AZ"/>
        </a:p>
      </dgm:t>
    </dgm:pt>
    <dgm:pt modelId="{B9F21774-1E76-41C3-A24D-DC2FF52D098F}" type="pres">
      <dgm:prSet presAssocID="{7A417B02-E0DB-4A3F-AAFF-4311D6ACFB46}" presName="rect1" presStyleLbl="alignAcc1" presStyleIdx="0" presStyleCnt="2"/>
      <dgm:spPr/>
      <dgm:t>
        <a:bodyPr/>
        <a:lstStyle/>
        <a:p>
          <a:endParaRPr lang="az-Latn-AZ"/>
        </a:p>
      </dgm:t>
    </dgm:pt>
    <dgm:pt modelId="{A3B2DF70-C1CB-4095-9732-30C1DF308E60}" type="pres">
      <dgm:prSet presAssocID="{3191936E-1BFA-4CD4-9FDC-0CF60240D52E}" presName="vertSpace2" presStyleLbl="node1" presStyleIdx="0" presStyleCnt="2"/>
      <dgm:spPr/>
      <dgm:t>
        <a:bodyPr/>
        <a:lstStyle/>
        <a:p>
          <a:endParaRPr lang="az-Latn-AZ"/>
        </a:p>
      </dgm:t>
    </dgm:pt>
    <dgm:pt modelId="{30302C44-778C-4B01-A921-3BC08891CEF2}" type="pres">
      <dgm:prSet presAssocID="{3191936E-1BFA-4CD4-9FDC-0CF60240D52E}" presName="circle2" presStyleLbl="node1" presStyleIdx="1" presStyleCnt="2"/>
      <dgm:spPr/>
      <dgm:t>
        <a:bodyPr/>
        <a:lstStyle/>
        <a:p>
          <a:endParaRPr lang="az-Latn-AZ"/>
        </a:p>
      </dgm:t>
    </dgm:pt>
    <dgm:pt modelId="{47D350EB-DC39-4AB4-87BF-1B7EF77E0B9E}" type="pres">
      <dgm:prSet presAssocID="{3191936E-1BFA-4CD4-9FDC-0CF60240D52E}" presName="rect2" presStyleLbl="alignAcc1" presStyleIdx="1" presStyleCnt="2"/>
      <dgm:spPr/>
      <dgm:t>
        <a:bodyPr/>
        <a:lstStyle/>
        <a:p>
          <a:endParaRPr lang="az-Latn-AZ"/>
        </a:p>
      </dgm:t>
    </dgm:pt>
    <dgm:pt modelId="{FCB89456-0E55-4846-8FD2-AEA1D9E7BD38}" type="pres">
      <dgm:prSet presAssocID="{7A417B02-E0DB-4A3F-AAFF-4311D6ACFB46}" presName="rect1ParTxNoCh" presStyleLbl="alignAcc1" presStyleIdx="1" presStyleCnt="2">
        <dgm:presLayoutVars>
          <dgm:chMax val="1"/>
          <dgm:bulletEnabled val="1"/>
        </dgm:presLayoutVars>
      </dgm:prSet>
      <dgm:spPr/>
      <dgm:t>
        <a:bodyPr/>
        <a:lstStyle/>
        <a:p>
          <a:endParaRPr lang="az-Latn-AZ"/>
        </a:p>
      </dgm:t>
    </dgm:pt>
    <dgm:pt modelId="{3DAF9E65-EB3E-4C70-A9C9-783959A704F2}" type="pres">
      <dgm:prSet presAssocID="{3191936E-1BFA-4CD4-9FDC-0CF60240D52E}" presName="rect2ParTxNoCh" presStyleLbl="alignAcc1" presStyleIdx="1" presStyleCnt="2">
        <dgm:presLayoutVars>
          <dgm:chMax val="1"/>
          <dgm:bulletEnabled val="1"/>
        </dgm:presLayoutVars>
      </dgm:prSet>
      <dgm:spPr/>
      <dgm:t>
        <a:bodyPr/>
        <a:lstStyle/>
        <a:p>
          <a:endParaRPr lang="az-Latn-AZ"/>
        </a:p>
      </dgm:t>
    </dgm:pt>
  </dgm:ptLst>
  <dgm:cxnLst>
    <dgm:cxn modelId="{8D1BA5AA-605D-4EF7-AA15-048C58B3DF3A}" type="presOf" srcId="{599B4377-2219-4DB6-9E49-5EA2C92D7252}" destId="{AE740E20-1F19-4A23-A53A-8C242EC50723}" srcOrd="0" destOrd="0" presId="urn:microsoft.com/office/officeart/2005/8/layout/target3"/>
    <dgm:cxn modelId="{8E5C50B6-9244-4E37-B1A9-B2189BA4ED62}" type="presOf" srcId="{3191936E-1BFA-4CD4-9FDC-0CF60240D52E}" destId="{3DAF9E65-EB3E-4C70-A9C9-783959A704F2}" srcOrd="1" destOrd="0" presId="urn:microsoft.com/office/officeart/2005/8/layout/target3"/>
    <dgm:cxn modelId="{75B392B2-F933-4271-B904-F85065110BF1}" srcId="{599B4377-2219-4DB6-9E49-5EA2C92D7252}" destId="{7A417B02-E0DB-4A3F-AAFF-4311D6ACFB46}" srcOrd="0" destOrd="0" parTransId="{9BF38F4F-8140-4FFE-A47B-F501B9481CE6}" sibTransId="{970E5BF0-ACEC-4A22-82CE-013AECB828CE}"/>
    <dgm:cxn modelId="{70CEF0A2-C867-4A7E-BC51-7FF16488A4A1}" srcId="{599B4377-2219-4DB6-9E49-5EA2C92D7252}" destId="{3191936E-1BFA-4CD4-9FDC-0CF60240D52E}" srcOrd="1" destOrd="0" parTransId="{FE9090F8-3B9A-409F-B9F7-A73EC4B06D2F}" sibTransId="{614182F0-C819-4E68-9997-FC5374BCCBBE}"/>
    <dgm:cxn modelId="{6810FB9B-4855-423F-A746-0835967E221A}" type="presOf" srcId="{3191936E-1BFA-4CD4-9FDC-0CF60240D52E}" destId="{47D350EB-DC39-4AB4-87BF-1B7EF77E0B9E}" srcOrd="0" destOrd="0" presId="urn:microsoft.com/office/officeart/2005/8/layout/target3"/>
    <dgm:cxn modelId="{F3F3395E-2C5D-4A04-A4A3-3C6FFF7F133B}" type="presOf" srcId="{7A417B02-E0DB-4A3F-AAFF-4311D6ACFB46}" destId="{B9F21774-1E76-41C3-A24D-DC2FF52D098F}" srcOrd="0" destOrd="0" presId="urn:microsoft.com/office/officeart/2005/8/layout/target3"/>
    <dgm:cxn modelId="{25EA490A-3186-4AA3-B428-F2BAE19951EA}" type="presOf" srcId="{7A417B02-E0DB-4A3F-AAFF-4311D6ACFB46}" destId="{FCB89456-0E55-4846-8FD2-AEA1D9E7BD38}" srcOrd="1" destOrd="0" presId="urn:microsoft.com/office/officeart/2005/8/layout/target3"/>
    <dgm:cxn modelId="{FC9B744B-3EC1-4639-A838-8F4FCF8B4777}" type="presParOf" srcId="{AE740E20-1F19-4A23-A53A-8C242EC50723}" destId="{6578BF5F-FFD8-4B24-8894-351AAB844AF9}" srcOrd="0" destOrd="0" presId="urn:microsoft.com/office/officeart/2005/8/layout/target3"/>
    <dgm:cxn modelId="{7FB2E3D2-0718-4F2F-8A12-B8952596EA1A}" type="presParOf" srcId="{AE740E20-1F19-4A23-A53A-8C242EC50723}" destId="{2998AFAB-60AB-4979-9BF7-E047F0334B71}" srcOrd="1" destOrd="0" presId="urn:microsoft.com/office/officeart/2005/8/layout/target3"/>
    <dgm:cxn modelId="{EC4D010F-44EF-4840-A025-9EB9C0FBCB2E}" type="presParOf" srcId="{AE740E20-1F19-4A23-A53A-8C242EC50723}" destId="{B9F21774-1E76-41C3-A24D-DC2FF52D098F}" srcOrd="2" destOrd="0" presId="urn:microsoft.com/office/officeart/2005/8/layout/target3"/>
    <dgm:cxn modelId="{A2830385-5A72-4CBA-9A11-8D27DE153EC0}" type="presParOf" srcId="{AE740E20-1F19-4A23-A53A-8C242EC50723}" destId="{A3B2DF70-C1CB-4095-9732-30C1DF308E60}" srcOrd="3" destOrd="0" presId="urn:microsoft.com/office/officeart/2005/8/layout/target3"/>
    <dgm:cxn modelId="{80CBE1F6-5803-4B5F-866F-CA7068FF8D78}" type="presParOf" srcId="{AE740E20-1F19-4A23-A53A-8C242EC50723}" destId="{30302C44-778C-4B01-A921-3BC08891CEF2}" srcOrd="4" destOrd="0" presId="urn:microsoft.com/office/officeart/2005/8/layout/target3"/>
    <dgm:cxn modelId="{50F0A00B-9E3A-4952-974A-F7263745B306}" type="presParOf" srcId="{AE740E20-1F19-4A23-A53A-8C242EC50723}" destId="{47D350EB-DC39-4AB4-87BF-1B7EF77E0B9E}" srcOrd="5" destOrd="0" presId="urn:microsoft.com/office/officeart/2005/8/layout/target3"/>
    <dgm:cxn modelId="{A66D29BB-5C44-49A0-81D2-9D9B9E60A0FF}" type="presParOf" srcId="{AE740E20-1F19-4A23-A53A-8C242EC50723}" destId="{FCB89456-0E55-4846-8FD2-AEA1D9E7BD38}" srcOrd="6" destOrd="0" presId="urn:microsoft.com/office/officeart/2005/8/layout/target3"/>
    <dgm:cxn modelId="{AEA3337F-356B-466B-94E7-FAB37876077B}" type="presParOf" srcId="{AE740E20-1F19-4A23-A53A-8C242EC50723}" destId="{3DAF9E65-EB3E-4C70-A9C9-783959A704F2}" srcOrd="7" destOrd="0" presId="urn:microsoft.com/office/officeart/2005/8/layout/target3"/>
  </dgm:cxnLst>
  <dgm:bg/>
  <dgm:whole/>
</dgm:dataModel>
</file>

<file path=ppt/diagrams/data13.xml><?xml version="1.0" encoding="utf-8"?>
<dgm:dataModel xmlns:dgm="http://schemas.openxmlformats.org/drawingml/2006/diagram" xmlns:a="http://schemas.openxmlformats.org/drawingml/2006/main">
  <dgm:ptLst>
    <dgm:pt modelId="{599B4377-2219-4DB6-9E49-5EA2C92D7252}"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az-Latn-AZ"/>
        </a:p>
      </dgm:t>
    </dgm:pt>
    <dgm:pt modelId="{0B9ABC7D-9E06-49C6-9A51-FACB1A9E3061}">
      <dgm:prSet/>
      <dgm:spPr/>
      <dgm:t>
        <a:bodyPr/>
        <a:lstStyle/>
        <a:p>
          <a:r>
            <a:rPr lang="en-US" b="1" dirty="0" smtClean="0">
              <a:latin typeface="Cambria" pitchFamily="18" charset="0"/>
            </a:rPr>
            <a:t>PEFA</a:t>
          </a:r>
          <a:r>
            <a:rPr lang="en-US" dirty="0" smtClean="0">
              <a:latin typeface="Cambria" pitchFamily="18" charset="0"/>
            </a:rPr>
            <a:t> is a tool for assessing the status of public financial management. A PEFA assessment provides a thorough, consistent and evidence-based analysis of PFM performance at a specific point in time. </a:t>
          </a:r>
          <a:endParaRPr lang="az-Latn-AZ" dirty="0">
            <a:latin typeface="Cambria" pitchFamily="18" charset="0"/>
          </a:endParaRPr>
        </a:p>
      </dgm:t>
    </dgm:pt>
    <dgm:pt modelId="{9D961C4E-4BAA-453E-893C-F9A752E9A6C2}" type="parTrans" cxnId="{1AFB9CF4-B744-4BB5-811E-5AC4299E26AA}">
      <dgm:prSet/>
      <dgm:spPr/>
      <dgm:t>
        <a:bodyPr/>
        <a:lstStyle/>
        <a:p>
          <a:endParaRPr lang="az-Latn-AZ">
            <a:latin typeface="Cambria" pitchFamily="18" charset="0"/>
          </a:endParaRPr>
        </a:p>
      </dgm:t>
    </dgm:pt>
    <dgm:pt modelId="{4AAB6220-6424-4D4F-9274-742100C37BD1}" type="sibTrans" cxnId="{1AFB9CF4-B744-4BB5-811E-5AC4299E26AA}">
      <dgm:prSet/>
      <dgm:spPr/>
      <dgm:t>
        <a:bodyPr/>
        <a:lstStyle/>
        <a:p>
          <a:endParaRPr lang="az-Latn-AZ">
            <a:latin typeface="Cambria" pitchFamily="18" charset="0"/>
          </a:endParaRPr>
        </a:p>
      </dgm:t>
    </dgm:pt>
    <dgm:pt modelId="{752DDD2E-F9F4-4E1B-9BC4-ACB8CA8863F1}">
      <dgm:prSet/>
      <dgm:spPr/>
      <dgm:t>
        <a:bodyPr/>
        <a:lstStyle/>
        <a:p>
          <a:r>
            <a:rPr lang="en-US" dirty="0" smtClean="0">
              <a:latin typeface="Cambria" pitchFamily="18" charset="0"/>
            </a:rPr>
            <a:t>A PEFA assessment measures the extent to which PFM systems, processes and institutions contribute to the achievement of desirable budget outcomes: aggregate fiscal discipline, strategic allocation of resources, and efficient service delivery.</a:t>
          </a:r>
          <a:endParaRPr lang="az-Latn-AZ" dirty="0">
            <a:latin typeface="Cambria" pitchFamily="18" charset="0"/>
          </a:endParaRPr>
        </a:p>
      </dgm:t>
    </dgm:pt>
    <dgm:pt modelId="{27D12482-BD99-45D0-AC06-06C5181217C4}" type="parTrans" cxnId="{637EEE46-F5E1-4F66-980F-56D5D6D0B773}">
      <dgm:prSet/>
      <dgm:spPr/>
      <dgm:t>
        <a:bodyPr/>
        <a:lstStyle/>
        <a:p>
          <a:endParaRPr lang="az-Latn-AZ"/>
        </a:p>
      </dgm:t>
    </dgm:pt>
    <dgm:pt modelId="{6782BE28-68E1-4BEC-9FEF-FADC24BABB5E}" type="sibTrans" cxnId="{637EEE46-F5E1-4F66-980F-56D5D6D0B773}">
      <dgm:prSet/>
      <dgm:spPr/>
      <dgm:t>
        <a:bodyPr/>
        <a:lstStyle/>
        <a:p>
          <a:endParaRPr lang="az-Latn-AZ"/>
        </a:p>
      </dgm:t>
    </dgm:pt>
    <dgm:pt modelId="{ED2B42FC-E17E-44D9-A3F4-848F2026A378}" type="pres">
      <dgm:prSet presAssocID="{599B4377-2219-4DB6-9E49-5EA2C92D7252}" presName="Name0" presStyleCnt="0">
        <dgm:presLayoutVars>
          <dgm:chPref val="1"/>
          <dgm:dir/>
          <dgm:animOne val="branch"/>
          <dgm:animLvl val="lvl"/>
          <dgm:resizeHandles/>
        </dgm:presLayoutVars>
      </dgm:prSet>
      <dgm:spPr/>
      <dgm:t>
        <a:bodyPr/>
        <a:lstStyle/>
        <a:p>
          <a:endParaRPr lang="az-Latn-AZ"/>
        </a:p>
      </dgm:t>
    </dgm:pt>
    <dgm:pt modelId="{1B4F8DAC-C568-4B5F-9FFD-07B10F5F1FF8}" type="pres">
      <dgm:prSet presAssocID="{0B9ABC7D-9E06-49C6-9A51-FACB1A9E3061}" presName="vertOne" presStyleCnt="0"/>
      <dgm:spPr/>
      <dgm:t>
        <a:bodyPr/>
        <a:lstStyle/>
        <a:p>
          <a:endParaRPr lang="az-Latn-AZ"/>
        </a:p>
      </dgm:t>
    </dgm:pt>
    <dgm:pt modelId="{0F26F8D8-E8D1-4CDA-B07A-BA44077E50D1}" type="pres">
      <dgm:prSet presAssocID="{0B9ABC7D-9E06-49C6-9A51-FACB1A9E3061}" presName="txOne" presStyleLbl="node0" presStyleIdx="0" presStyleCnt="2">
        <dgm:presLayoutVars>
          <dgm:chPref val="3"/>
        </dgm:presLayoutVars>
      </dgm:prSet>
      <dgm:spPr/>
      <dgm:t>
        <a:bodyPr/>
        <a:lstStyle/>
        <a:p>
          <a:endParaRPr lang="az-Latn-AZ"/>
        </a:p>
      </dgm:t>
    </dgm:pt>
    <dgm:pt modelId="{C39059EC-3C79-43F4-BACD-839E682B984A}" type="pres">
      <dgm:prSet presAssocID="{0B9ABC7D-9E06-49C6-9A51-FACB1A9E3061}" presName="horzOne" presStyleCnt="0"/>
      <dgm:spPr/>
      <dgm:t>
        <a:bodyPr/>
        <a:lstStyle/>
        <a:p>
          <a:endParaRPr lang="az-Latn-AZ"/>
        </a:p>
      </dgm:t>
    </dgm:pt>
    <dgm:pt modelId="{3F9FB889-2F54-455E-82B4-024766693514}" type="pres">
      <dgm:prSet presAssocID="{4AAB6220-6424-4D4F-9274-742100C37BD1}" presName="sibSpaceOne" presStyleCnt="0"/>
      <dgm:spPr/>
      <dgm:t>
        <a:bodyPr/>
        <a:lstStyle/>
        <a:p>
          <a:endParaRPr lang="az-Latn-AZ"/>
        </a:p>
      </dgm:t>
    </dgm:pt>
    <dgm:pt modelId="{180E354A-3D91-4317-874A-B94F8EE019EA}" type="pres">
      <dgm:prSet presAssocID="{752DDD2E-F9F4-4E1B-9BC4-ACB8CA8863F1}" presName="vertOne" presStyleCnt="0"/>
      <dgm:spPr/>
      <dgm:t>
        <a:bodyPr/>
        <a:lstStyle/>
        <a:p>
          <a:endParaRPr lang="az-Latn-AZ"/>
        </a:p>
      </dgm:t>
    </dgm:pt>
    <dgm:pt modelId="{C5230BB9-91FB-4D2A-82E1-5D93E63CE3A2}" type="pres">
      <dgm:prSet presAssocID="{752DDD2E-F9F4-4E1B-9BC4-ACB8CA8863F1}" presName="txOne" presStyleLbl="node0" presStyleIdx="1" presStyleCnt="2">
        <dgm:presLayoutVars>
          <dgm:chPref val="3"/>
        </dgm:presLayoutVars>
      </dgm:prSet>
      <dgm:spPr/>
      <dgm:t>
        <a:bodyPr/>
        <a:lstStyle/>
        <a:p>
          <a:endParaRPr lang="az-Latn-AZ"/>
        </a:p>
      </dgm:t>
    </dgm:pt>
    <dgm:pt modelId="{69C1B9CB-38BB-4432-B2BA-A11C10CE1E1B}" type="pres">
      <dgm:prSet presAssocID="{752DDD2E-F9F4-4E1B-9BC4-ACB8CA8863F1}" presName="horzOne" presStyleCnt="0"/>
      <dgm:spPr/>
      <dgm:t>
        <a:bodyPr/>
        <a:lstStyle/>
        <a:p>
          <a:endParaRPr lang="az-Latn-AZ"/>
        </a:p>
      </dgm:t>
    </dgm:pt>
  </dgm:ptLst>
  <dgm:cxnLst>
    <dgm:cxn modelId="{12EB406A-C129-4CD1-8047-03602EB079AB}" type="presOf" srcId="{752DDD2E-F9F4-4E1B-9BC4-ACB8CA8863F1}" destId="{C5230BB9-91FB-4D2A-82E1-5D93E63CE3A2}" srcOrd="0" destOrd="0" presId="urn:microsoft.com/office/officeart/2005/8/layout/hierarchy4"/>
    <dgm:cxn modelId="{AAA43240-66AC-4F51-BA64-69BE419D407C}" type="presOf" srcId="{599B4377-2219-4DB6-9E49-5EA2C92D7252}" destId="{ED2B42FC-E17E-44D9-A3F4-848F2026A378}" srcOrd="0" destOrd="0" presId="urn:microsoft.com/office/officeart/2005/8/layout/hierarchy4"/>
    <dgm:cxn modelId="{90BF32B9-8FAE-40A1-83E7-CD4BB8495612}" type="presOf" srcId="{0B9ABC7D-9E06-49C6-9A51-FACB1A9E3061}" destId="{0F26F8D8-E8D1-4CDA-B07A-BA44077E50D1}" srcOrd="0" destOrd="0" presId="urn:microsoft.com/office/officeart/2005/8/layout/hierarchy4"/>
    <dgm:cxn modelId="{637EEE46-F5E1-4F66-980F-56D5D6D0B773}" srcId="{599B4377-2219-4DB6-9E49-5EA2C92D7252}" destId="{752DDD2E-F9F4-4E1B-9BC4-ACB8CA8863F1}" srcOrd="1" destOrd="0" parTransId="{27D12482-BD99-45D0-AC06-06C5181217C4}" sibTransId="{6782BE28-68E1-4BEC-9FEF-FADC24BABB5E}"/>
    <dgm:cxn modelId="{1AFB9CF4-B744-4BB5-811E-5AC4299E26AA}" srcId="{599B4377-2219-4DB6-9E49-5EA2C92D7252}" destId="{0B9ABC7D-9E06-49C6-9A51-FACB1A9E3061}" srcOrd="0" destOrd="0" parTransId="{9D961C4E-4BAA-453E-893C-F9A752E9A6C2}" sibTransId="{4AAB6220-6424-4D4F-9274-742100C37BD1}"/>
    <dgm:cxn modelId="{279B03BE-073D-425A-87E0-CE004CEE60B0}" type="presParOf" srcId="{ED2B42FC-E17E-44D9-A3F4-848F2026A378}" destId="{1B4F8DAC-C568-4B5F-9FFD-07B10F5F1FF8}" srcOrd="0" destOrd="0" presId="urn:microsoft.com/office/officeart/2005/8/layout/hierarchy4"/>
    <dgm:cxn modelId="{1B9351D4-68D7-43DD-BBF4-F87CACA75D07}" type="presParOf" srcId="{1B4F8DAC-C568-4B5F-9FFD-07B10F5F1FF8}" destId="{0F26F8D8-E8D1-4CDA-B07A-BA44077E50D1}" srcOrd="0" destOrd="0" presId="urn:microsoft.com/office/officeart/2005/8/layout/hierarchy4"/>
    <dgm:cxn modelId="{B16CCB4F-5DC5-4928-9655-F1F0AC05BD1A}" type="presParOf" srcId="{1B4F8DAC-C568-4B5F-9FFD-07B10F5F1FF8}" destId="{C39059EC-3C79-43F4-BACD-839E682B984A}" srcOrd="1" destOrd="0" presId="urn:microsoft.com/office/officeart/2005/8/layout/hierarchy4"/>
    <dgm:cxn modelId="{B40B0DF1-FC69-495B-B4DE-9AEABFAE5D74}" type="presParOf" srcId="{ED2B42FC-E17E-44D9-A3F4-848F2026A378}" destId="{3F9FB889-2F54-455E-82B4-024766693514}" srcOrd="1" destOrd="0" presId="urn:microsoft.com/office/officeart/2005/8/layout/hierarchy4"/>
    <dgm:cxn modelId="{31C42BC6-4D51-4B93-9BA8-8D977676DF11}" type="presParOf" srcId="{ED2B42FC-E17E-44D9-A3F4-848F2026A378}" destId="{180E354A-3D91-4317-874A-B94F8EE019EA}" srcOrd="2" destOrd="0" presId="urn:microsoft.com/office/officeart/2005/8/layout/hierarchy4"/>
    <dgm:cxn modelId="{57CD025A-2B5E-430B-BD64-7749ED89C692}" type="presParOf" srcId="{180E354A-3D91-4317-874A-B94F8EE019EA}" destId="{C5230BB9-91FB-4D2A-82E1-5D93E63CE3A2}" srcOrd="0" destOrd="0" presId="urn:microsoft.com/office/officeart/2005/8/layout/hierarchy4"/>
    <dgm:cxn modelId="{EDDC8D21-EF25-4FF8-8971-1491BFB7802A}" type="presParOf" srcId="{180E354A-3D91-4317-874A-B94F8EE019EA}" destId="{69C1B9CB-38BB-4432-B2BA-A11C10CE1E1B}" srcOrd="1" destOrd="0" presId="urn:microsoft.com/office/officeart/2005/8/layout/hierarchy4"/>
  </dgm:cxnLst>
  <dgm:bg/>
  <dgm:whole/>
</dgm:dataModel>
</file>

<file path=ppt/diagrams/data14.xml><?xml version="1.0" encoding="utf-8"?>
<dgm:dataModel xmlns:dgm="http://schemas.openxmlformats.org/drawingml/2006/diagram" xmlns:a="http://schemas.openxmlformats.org/drawingml/2006/main">
  <dgm:ptLst>
    <dgm:pt modelId="{1319230B-339B-4BBD-A74D-78AE968BEF52}"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az-Latn-AZ"/>
        </a:p>
      </dgm:t>
    </dgm:pt>
    <dgm:pt modelId="{2F0D2CBE-7F34-4B57-B8A5-B833F636448E}">
      <dgm:prSet phldrT="[Текст]" custT="1"/>
      <dgm:spPr/>
      <dgm:t>
        <a:bodyPr/>
        <a:lstStyle/>
        <a:p>
          <a:r>
            <a:rPr lang="en-US" sz="6000" b="1" dirty="0" smtClean="0">
              <a:solidFill>
                <a:srgbClr val="FFFF00"/>
              </a:solidFill>
              <a:latin typeface="Cambria" pitchFamily="18" charset="0"/>
            </a:rPr>
            <a:t>P E F A</a:t>
          </a:r>
          <a:endParaRPr lang="az-Latn-AZ" sz="6000" b="1" dirty="0">
            <a:solidFill>
              <a:srgbClr val="FFFF00"/>
            </a:solidFill>
            <a:latin typeface="Cambria" pitchFamily="18" charset="0"/>
          </a:endParaRPr>
        </a:p>
      </dgm:t>
    </dgm:pt>
    <dgm:pt modelId="{6096DFD9-B00F-4950-9A7A-4D231B408C7A}" type="parTrans" cxnId="{A469AB1A-EDCE-4C09-AE73-CF783A8F4A59}">
      <dgm:prSet/>
      <dgm:spPr/>
      <dgm:t>
        <a:bodyPr/>
        <a:lstStyle/>
        <a:p>
          <a:endParaRPr lang="az-Latn-AZ" sz="3200">
            <a:latin typeface="Cambria" pitchFamily="18" charset="0"/>
          </a:endParaRPr>
        </a:p>
      </dgm:t>
    </dgm:pt>
    <dgm:pt modelId="{F3137144-5B56-4588-A61E-C05BB11CAED0}" type="sibTrans" cxnId="{A469AB1A-EDCE-4C09-AE73-CF783A8F4A59}">
      <dgm:prSet/>
      <dgm:spPr/>
      <dgm:t>
        <a:bodyPr/>
        <a:lstStyle/>
        <a:p>
          <a:endParaRPr lang="az-Latn-AZ" sz="3200">
            <a:latin typeface="Cambria" pitchFamily="18" charset="0"/>
          </a:endParaRPr>
        </a:p>
      </dgm:t>
    </dgm:pt>
    <dgm:pt modelId="{532159B1-D812-459E-8B9F-FA0A9263BCF4}">
      <dgm:prSet phldrT="[Текст]" custT="1"/>
      <dgm:spPr/>
      <dgm:t>
        <a:bodyPr/>
        <a:lstStyle/>
        <a:p>
          <a:r>
            <a:rPr lang="en-GB" sz="2400" b="1" dirty="0" smtClean="0">
              <a:latin typeface="Cambria" pitchFamily="18" charset="0"/>
            </a:rPr>
            <a:t>PI-27.Legislative scrutiny of the annual budget law.</a:t>
          </a:r>
          <a:endParaRPr lang="az-Latn-AZ" sz="2400" b="1" dirty="0">
            <a:latin typeface="Cambria" pitchFamily="18" charset="0"/>
          </a:endParaRPr>
        </a:p>
      </dgm:t>
    </dgm:pt>
    <dgm:pt modelId="{F3476937-0991-42B8-93AE-021113AC58F2}" type="parTrans" cxnId="{A4F84979-9A64-4F9E-BB46-CB38864F35CA}">
      <dgm:prSet/>
      <dgm:spPr/>
      <dgm:t>
        <a:bodyPr/>
        <a:lstStyle/>
        <a:p>
          <a:endParaRPr lang="az-Latn-AZ" sz="3200">
            <a:latin typeface="Cambria" pitchFamily="18" charset="0"/>
          </a:endParaRPr>
        </a:p>
      </dgm:t>
    </dgm:pt>
    <dgm:pt modelId="{FCDAB2C1-6634-4A2E-966C-C0AC5A53D11F}" type="sibTrans" cxnId="{A4F84979-9A64-4F9E-BB46-CB38864F35CA}">
      <dgm:prSet/>
      <dgm:spPr/>
      <dgm:t>
        <a:bodyPr/>
        <a:lstStyle/>
        <a:p>
          <a:endParaRPr lang="az-Latn-AZ" sz="3200">
            <a:latin typeface="Cambria" pitchFamily="18" charset="0"/>
          </a:endParaRPr>
        </a:p>
      </dgm:t>
    </dgm:pt>
    <dgm:pt modelId="{44D2D451-A708-41D1-AF8C-A44147512269}">
      <dgm:prSet phldrT="[Текст]" custT="1"/>
      <dgm:spPr/>
      <dgm:t>
        <a:bodyPr/>
        <a:lstStyle/>
        <a:p>
          <a:r>
            <a:rPr lang="en-GB" sz="2400" b="1" dirty="0" smtClean="0">
              <a:latin typeface="Cambria" pitchFamily="18" charset="0"/>
            </a:rPr>
            <a:t>PI-28.Legislative scrutiny of external audit reports.</a:t>
          </a:r>
          <a:endParaRPr lang="az-Latn-AZ" sz="2400" b="1" dirty="0">
            <a:latin typeface="Cambria" pitchFamily="18" charset="0"/>
          </a:endParaRPr>
        </a:p>
      </dgm:t>
    </dgm:pt>
    <dgm:pt modelId="{2F62EBB8-5DF3-4604-BD9A-36C8DE326E59}" type="parTrans" cxnId="{C433567B-1B55-489D-BDE1-65C24EBEF612}">
      <dgm:prSet/>
      <dgm:spPr/>
      <dgm:t>
        <a:bodyPr/>
        <a:lstStyle/>
        <a:p>
          <a:endParaRPr lang="az-Latn-AZ" sz="3200">
            <a:latin typeface="Cambria" pitchFamily="18" charset="0"/>
          </a:endParaRPr>
        </a:p>
      </dgm:t>
    </dgm:pt>
    <dgm:pt modelId="{B2353F56-B6C6-4428-84E3-E84F3AB540E6}" type="sibTrans" cxnId="{C433567B-1B55-489D-BDE1-65C24EBEF612}">
      <dgm:prSet/>
      <dgm:spPr/>
      <dgm:t>
        <a:bodyPr/>
        <a:lstStyle/>
        <a:p>
          <a:endParaRPr lang="az-Latn-AZ" sz="3200">
            <a:latin typeface="Cambria" pitchFamily="18" charset="0"/>
          </a:endParaRPr>
        </a:p>
      </dgm:t>
    </dgm:pt>
    <dgm:pt modelId="{81C3D8B2-E031-4DFB-8DA1-D4919736D95F}">
      <dgm:prSet custT="1"/>
      <dgm:spPr/>
      <dgm:t>
        <a:bodyPr/>
        <a:lstStyle/>
        <a:p>
          <a:r>
            <a:rPr lang="en-GB" sz="2400" b="1" dirty="0" smtClean="0">
              <a:latin typeface="Cambria" pitchFamily="18" charset="0"/>
            </a:rPr>
            <a:t>PI-26.</a:t>
          </a:r>
          <a:r>
            <a:rPr lang="en-CA" sz="2400" b="1" dirty="0" smtClean="0">
              <a:latin typeface="Cambria" pitchFamily="18" charset="0"/>
            </a:rPr>
            <a:t>Scope, nature and follow-up of external audit.</a:t>
          </a:r>
          <a:endParaRPr lang="az-Latn-AZ" sz="2400" b="1" dirty="0">
            <a:latin typeface="Cambria" pitchFamily="18" charset="0"/>
          </a:endParaRPr>
        </a:p>
      </dgm:t>
    </dgm:pt>
    <dgm:pt modelId="{7B5AC817-F554-4CC9-8D08-1093D37205BF}" type="parTrans" cxnId="{CD3CE153-A78E-45C3-812F-F8EBCA0D7784}">
      <dgm:prSet/>
      <dgm:spPr/>
      <dgm:t>
        <a:bodyPr/>
        <a:lstStyle/>
        <a:p>
          <a:endParaRPr lang="az-Latn-AZ"/>
        </a:p>
      </dgm:t>
    </dgm:pt>
    <dgm:pt modelId="{07214238-18AD-49F1-908E-E368D8710B0E}" type="sibTrans" cxnId="{CD3CE153-A78E-45C3-812F-F8EBCA0D7784}">
      <dgm:prSet/>
      <dgm:spPr/>
      <dgm:t>
        <a:bodyPr/>
        <a:lstStyle/>
        <a:p>
          <a:endParaRPr lang="az-Latn-AZ"/>
        </a:p>
      </dgm:t>
    </dgm:pt>
    <dgm:pt modelId="{568A08D1-79A5-4599-BE7B-8448CBBDCB7F}" type="pres">
      <dgm:prSet presAssocID="{1319230B-339B-4BBD-A74D-78AE968BEF52}" presName="composite" presStyleCnt="0">
        <dgm:presLayoutVars>
          <dgm:chMax val="1"/>
          <dgm:dir/>
          <dgm:resizeHandles val="exact"/>
        </dgm:presLayoutVars>
      </dgm:prSet>
      <dgm:spPr/>
      <dgm:t>
        <a:bodyPr/>
        <a:lstStyle/>
        <a:p>
          <a:endParaRPr lang="az-Latn-AZ"/>
        </a:p>
      </dgm:t>
    </dgm:pt>
    <dgm:pt modelId="{48160E4C-46DF-4E31-A9EE-019649C51224}" type="pres">
      <dgm:prSet presAssocID="{2F0D2CBE-7F34-4B57-B8A5-B833F636448E}" presName="roof" presStyleLbl="dkBgShp" presStyleIdx="0" presStyleCnt="2"/>
      <dgm:spPr/>
      <dgm:t>
        <a:bodyPr/>
        <a:lstStyle/>
        <a:p>
          <a:endParaRPr lang="az-Latn-AZ"/>
        </a:p>
      </dgm:t>
    </dgm:pt>
    <dgm:pt modelId="{60F35B5A-8E9B-497F-A276-147528EEE452}" type="pres">
      <dgm:prSet presAssocID="{2F0D2CBE-7F34-4B57-B8A5-B833F636448E}" presName="pillars" presStyleCnt="0"/>
      <dgm:spPr/>
    </dgm:pt>
    <dgm:pt modelId="{3C762688-73D1-49FC-BFC7-54B44B13D8B7}" type="pres">
      <dgm:prSet presAssocID="{2F0D2CBE-7F34-4B57-B8A5-B833F636448E}" presName="pillar1" presStyleLbl="node1" presStyleIdx="0" presStyleCnt="3">
        <dgm:presLayoutVars>
          <dgm:bulletEnabled val="1"/>
        </dgm:presLayoutVars>
      </dgm:prSet>
      <dgm:spPr/>
      <dgm:t>
        <a:bodyPr/>
        <a:lstStyle/>
        <a:p>
          <a:endParaRPr lang="az-Latn-AZ"/>
        </a:p>
      </dgm:t>
    </dgm:pt>
    <dgm:pt modelId="{2FED5FE8-AF3C-4524-8063-81AE2F0EC5D2}" type="pres">
      <dgm:prSet presAssocID="{532159B1-D812-459E-8B9F-FA0A9263BCF4}" presName="pillarX" presStyleLbl="node1" presStyleIdx="1" presStyleCnt="3">
        <dgm:presLayoutVars>
          <dgm:bulletEnabled val="1"/>
        </dgm:presLayoutVars>
      </dgm:prSet>
      <dgm:spPr/>
      <dgm:t>
        <a:bodyPr/>
        <a:lstStyle/>
        <a:p>
          <a:endParaRPr lang="az-Latn-AZ"/>
        </a:p>
      </dgm:t>
    </dgm:pt>
    <dgm:pt modelId="{2BF33F0F-9143-4FD9-8830-7326F944AA83}" type="pres">
      <dgm:prSet presAssocID="{44D2D451-A708-41D1-AF8C-A44147512269}" presName="pillarX" presStyleLbl="node1" presStyleIdx="2" presStyleCnt="3">
        <dgm:presLayoutVars>
          <dgm:bulletEnabled val="1"/>
        </dgm:presLayoutVars>
      </dgm:prSet>
      <dgm:spPr/>
      <dgm:t>
        <a:bodyPr/>
        <a:lstStyle/>
        <a:p>
          <a:endParaRPr lang="az-Latn-AZ"/>
        </a:p>
      </dgm:t>
    </dgm:pt>
    <dgm:pt modelId="{F3E313C4-6A1D-49C3-9403-54669E30AD82}" type="pres">
      <dgm:prSet presAssocID="{2F0D2CBE-7F34-4B57-B8A5-B833F636448E}" presName="base" presStyleLbl="dkBgShp" presStyleIdx="1" presStyleCnt="2"/>
      <dgm:spPr/>
    </dgm:pt>
  </dgm:ptLst>
  <dgm:cxnLst>
    <dgm:cxn modelId="{9B4F9F7D-850E-40AD-9279-1022C860474B}" type="presOf" srcId="{44D2D451-A708-41D1-AF8C-A44147512269}" destId="{2BF33F0F-9143-4FD9-8830-7326F944AA83}" srcOrd="0" destOrd="0" presId="urn:microsoft.com/office/officeart/2005/8/layout/hList3"/>
    <dgm:cxn modelId="{A469AB1A-EDCE-4C09-AE73-CF783A8F4A59}" srcId="{1319230B-339B-4BBD-A74D-78AE968BEF52}" destId="{2F0D2CBE-7F34-4B57-B8A5-B833F636448E}" srcOrd="0" destOrd="0" parTransId="{6096DFD9-B00F-4950-9A7A-4D231B408C7A}" sibTransId="{F3137144-5B56-4588-A61E-C05BB11CAED0}"/>
    <dgm:cxn modelId="{CD3CE153-A78E-45C3-812F-F8EBCA0D7784}" srcId="{2F0D2CBE-7F34-4B57-B8A5-B833F636448E}" destId="{81C3D8B2-E031-4DFB-8DA1-D4919736D95F}" srcOrd="0" destOrd="0" parTransId="{7B5AC817-F554-4CC9-8D08-1093D37205BF}" sibTransId="{07214238-18AD-49F1-908E-E368D8710B0E}"/>
    <dgm:cxn modelId="{024BC0DD-BFA8-4D56-BC0A-7683E87A1FF5}" type="presOf" srcId="{2F0D2CBE-7F34-4B57-B8A5-B833F636448E}" destId="{48160E4C-46DF-4E31-A9EE-019649C51224}" srcOrd="0" destOrd="0" presId="urn:microsoft.com/office/officeart/2005/8/layout/hList3"/>
    <dgm:cxn modelId="{A4F84979-9A64-4F9E-BB46-CB38864F35CA}" srcId="{2F0D2CBE-7F34-4B57-B8A5-B833F636448E}" destId="{532159B1-D812-459E-8B9F-FA0A9263BCF4}" srcOrd="1" destOrd="0" parTransId="{F3476937-0991-42B8-93AE-021113AC58F2}" sibTransId="{FCDAB2C1-6634-4A2E-966C-C0AC5A53D11F}"/>
    <dgm:cxn modelId="{684A2A16-82F7-4DEA-B04A-AB70DB17DAB7}" type="presOf" srcId="{1319230B-339B-4BBD-A74D-78AE968BEF52}" destId="{568A08D1-79A5-4599-BE7B-8448CBBDCB7F}" srcOrd="0" destOrd="0" presId="urn:microsoft.com/office/officeart/2005/8/layout/hList3"/>
    <dgm:cxn modelId="{18AA656D-F5A9-4B21-91C2-E9C558DFA3C5}" type="presOf" srcId="{81C3D8B2-E031-4DFB-8DA1-D4919736D95F}" destId="{3C762688-73D1-49FC-BFC7-54B44B13D8B7}" srcOrd="0" destOrd="0" presId="urn:microsoft.com/office/officeart/2005/8/layout/hList3"/>
    <dgm:cxn modelId="{C433567B-1B55-489D-BDE1-65C24EBEF612}" srcId="{2F0D2CBE-7F34-4B57-B8A5-B833F636448E}" destId="{44D2D451-A708-41D1-AF8C-A44147512269}" srcOrd="2" destOrd="0" parTransId="{2F62EBB8-5DF3-4604-BD9A-36C8DE326E59}" sibTransId="{B2353F56-B6C6-4428-84E3-E84F3AB540E6}"/>
    <dgm:cxn modelId="{8CDDA691-70C8-4F1F-B480-9F3D2CB7B6FC}" type="presOf" srcId="{532159B1-D812-459E-8B9F-FA0A9263BCF4}" destId="{2FED5FE8-AF3C-4524-8063-81AE2F0EC5D2}" srcOrd="0" destOrd="0" presId="urn:microsoft.com/office/officeart/2005/8/layout/hList3"/>
    <dgm:cxn modelId="{0F917402-0499-4FA1-BF88-776A78A0240C}" type="presParOf" srcId="{568A08D1-79A5-4599-BE7B-8448CBBDCB7F}" destId="{48160E4C-46DF-4E31-A9EE-019649C51224}" srcOrd="0" destOrd="0" presId="urn:microsoft.com/office/officeart/2005/8/layout/hList3"/>
    <dgm:cxn modelId="{81D6E6B4-D8BD-4FC8-89B0-FD16D865D965}" type="presParOf" srcId="{568A08D1-79A5-4599-BE7B-8448CBBDCB7F}" destId="{60F35B5A-8E9B-497F-A276-147528EEE452}" srcOrd="1" destOrd="0" presId="urn:microsoft.com/office/officeart/2005/8/layout/hList3"/>
    <dgm:cxn modelId="{DD5A2888-9172-404C-BA10-79C463E3C510}" type="presParOf" srcId="{60F35B5A-8E9B-497F-A276-147528EEE452}" destId="{3C762688-73D1-49FC-BFC7-54B44B13D8B7}" srcOrd="0" destOrd="0" presId="urn:microsoft.com/office/officeart/2005/8/layout/hList3"/>
    <dgm:cxn modelId="{D7E0BA11-23BD-41D8-845A-3F6A87E84E84}" type="presParOf" srcId="{60F35B5A-8E9B-497F-A276-147528EEE452}" destId="{2FED5FE8-AF3C-4524-8063-81AE2F0EC5D2}" srcOrd="1" destOrd="0" presId="urn:microsoft.com/office/officeart/2005/8/layout/hList3"/>
    <dgm:cxn modelId="{E0D85CFA-F6A4-46C8-89FC-FBC10E5E620F}" type="presParOf" srcId="{60F35B5A-8E9B-497F-A276-147528EEE452}" destId="{2BF33F0F-9143-4FD9-8830-7326F944AA83}" srcOrd="2" destOrd="0" presId="urn:microsoft.com/office/officeart/2005/8/layout/hList3"/>
    <dgm:cxn modelId="{BFB13863-05A6-4AC3-8258-3E45AFF07248}" type="presParOf" srcId="{568A08D1-79A5-4599-BE7B-8448CBBDCB7F}" destId="{F3E313C4-6A1D-49C3-9403-54669E30AD82}" srcOrd="2" destOrd="0" presId="urn:microsoft.com/office/officeart/2005/8/layout/hList3"/>
  </dgm:cxnLst>
  <dgm:bg/>
  <dgm:whole/>
</dgm:dataModel>
</file>

<file path=ppt/diagrams/data15.xml><?xml version="1.0" encoding="utf-8"?>
<dgm:dataModel xmlns:dgm="http://schemas.openxmlformats.org/drawingml/2006/diagram" xmlns:a="http://schemas.openxmlformats.org/drawingml/2006/main">
  <dgm:ptLst>
    <dgm:pt modelId="{9E6531A9-5A09-4555-9240-2DFB75F612FE}"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az-Latn-AZ"/>
        </a:p>
      </dgm:t>
    </dgm:pt>
    <dgm:pt modelId="{F6188D3B-BF00-481E-9840-8DB397B557CD}">
      <dgm:prSet custT="1"/>
      <dgm:spPr/>
      <dgm:t>
        <a:bodyPr/>
        <a:lstStyle/>
        <a:p>
          <a:r>
            <a:rPr lang="en-GB" sz="1800" b="1" dirty="0" smtClean="0">
              <a:latin typeface="Cambria" pitchFamily="18" charset="0"/>
            </a:rPr>
            <a:t>There have been improvements in the evidence of audit follow up since the last PEFA assessment (compare 2008). </a:t>
          </a:r>
          <a:endParaRPr lang="az-Latn-AZ" sz="1800" dirty="0">
            <a:latin typeface="Cambria" pitchFamily="18" charset="0"/>
          </a:endParaRPr>
        </a:p>
      </dgm:t>
    </dgm:pt>
    <dgm:pt modelId="{BC5BC865-01F7-4432-9212-1B95207417D6}" type="parTrans" cxnId="{70B9F9DC-B5F1-4EE5-83F1-7555C850FEA6}">
      <dgm:prSet/>
      <dgm:spPr/>
      <dgm:t>
        <a:bodyPr/>
        <a:lstStyle/>
        <a:p>
          <a:endParaRPr lang="az-Latn-AZ">
            <a:latin typeface="Cambria" pitchFamily="18" charset="0"/>
          </a:endParaRPr>
        </a:p>
      </dgm:t>
    </dgm:pt>
    <dgm:pt modelId="{300B9A95-C781-4217-92A6-007749FA81EA}" type="sibTrans" cxnId="{70B9F9DC-B5F1-4EE5-83F1-7555C850FEA6}">
      <dgm:prSet/>
      <dgm:spPr/>
      <dgm:t>
        <a:bodyPr/>
        <a:lstStyle/>
        <a:p>
          <a:endParaRPr lang="az-Latn-AZ">
            <a:latin typeface="Cambria" pitchFamily="18" charset="0"/>
          </a:endParaRPr>
        </a:p>
      </dgm:t>
    </dgm:pt>
    <dgm:pt modelId="{3424B16E-FB4B-44B6-BB57-E482E99A2B27}">
      <dgm:prSet custT="1"/>
      <dgm:spPr/>
      <dgm:t>
        <a:bodyPr/>
        <a:lstStyle/>
        <a:p>
          <a:r>
            <a:rPr lang="en-US" sz="5400" b="1" dirty="0" smtClean="0">
              <a:latin typeface="Cambria" pitchFamily="18" charset="0"/>
            </a:rPr>
            <a:t>D+</a:t>
          </a:r>
          <a:endParaRPr lang="az-Latn-AZ" sz="5400" b="1" dirty="0">
            <a:latin typeface="Cambria" pitchFamily="18" charset="0"/>
          </a:endParaRPr>
        </a:p>
      </dgm:t>
    </dgm:pt>
    <dgm:pt modelId="{DB32BC6E-C778-4A47-A856-91D70DD57F9F}" type="parTrans" cxnId="{864D546E-3AA8-4EBE-944F-6FC57F4B78BF}">
      <dgm:prSet/>
      <dgm:spPr/>
      <dgm:t>
        <a:bodyPr/>
        <a:lstStyle/>
        <a:p>
          <a:endParaRPr lang="az-Latn-AZ">
            <a:latin typeface="Cambria" pitchFamily="18" charset="0"/>
          </a:endParaRPr>
        </a:p>
      </dgm:t>
    </dgm:pt>
    <dgm:pt modelId="{7493F44D-7C83-4BEA-9959-A0440B93D945}" type="sibTrans" cxnId="{864D546E-3AA8-4EBE-944F-6FC57F4B78BF}">
      <dgm:prSet/>
      <dgm:spPr/>
      <dgm:t>
        <a:bodyPr/>
        <a:lstStyle/>
        <a:p>
          <a:endParaRPr lang="az-Latn-AZ">
            <a:latin typeface="Cambria" pitchFamily="18" charset="0"/>
          </a:endParaRPr>
        </a:p>
      </dgm:t>
    </dgm:pt>
    <dgm:pt modelId="{2104198D-B4B5-4633-9720-AA56096B929F}" type="pres">
      <dgm:prSet presAssocID="{9E6531A9-5A09-4555-9240-2DFB75F612FE}" presName="Name0" presStyleCnt="0">
        <dgm:presLayoutVars>
          <dgm:dir/>
          <dgm:animLvl val="lvl"/>
          <dgm:resizeHandles/>
        </dgm:presLayoutVars>
      </dgm:prSet>
      <dgm:spPr/>
      <dgm:t>
        <a:bodyPr/>
        <a:lstStyle/>
        <a:p>
          <a:endParaRPr lang="az-Latn-AZ"/>
        </a:p>
      </dgm:t>
    </dgm:pt>
    <dgm:pt modelId="{1C04F983-D528-4B67-9415-761408A68F08}" type="pres">
      <dgm:prSet presAssocID="{F6188D3B-BF00-481E-9840-8DB397B557CD}" presName="linNode" presStyleCnt="0"/>
      <dgm:spPr/>
    </dgm:pt>
    <dgm:pt modelId="{E3763295-26FC-4500-B3BE-710D486F7EB7}" type="pres">
      <dgm:prSet presAssocID="{F6188D3B-BF00-481E-9840-8DB397B557CD}" presName="parentShp" presStyleLbl="node1" presStyleIdx="0" presStyleCnt="1" custScaleX="410506">
        <dgm:presLayoutVars>
          <dgm:bulletEnabled val="1"/>
        </dgm:presLayoutVars>
      </dgm:prSet>
      <dgm:spPr/>
      <dgm:t>
        <a:bodyPr/>
        <a:lstStyle/>
        <a:p>
          <a:endParaRPr lang="az-Latn-AZ"/>
        </a:p>
      </dgm:t>
    </dgm:pt>
    <dgm:pt modelId="{A56D2D3E-D330-46BB-BB2E-73E150E06591}" type="pres">
      <dgm:prSet presAssocID="{F6188D3B-BF00-481E-9840-8DB397B557CD}" presName="childShp" presStyleLbl="bgAccFollowNode1" presStyleIdx="0" presStyleCnt="1">
        <dgm:presLayoutVars>
          <dgm:bulletEnabled val="1"/>
        </dgm:presLayoutVars>
      </dgm:prSet>
      <dgm:spPr/>
      <dgm:t>
        <a:bodyPr/>
        <a:lstStyle/>
        <a:p>
          <a:endParaRPr lang="az-Latn-AZ"/>
        </a:p>
      </dgm:t>
    </dgm:pt>
  </dgm:ptLst>
  <dgm:cxnLst>
    <dgm:cxn modelId="{9372A90D-59C6-4AFA-8FE8-5969BB474652}" type="presOf" srcId="{9E6531A9-5A09-4555-9240-2DFB75F612FE}" destId="{2104198D-B4B5-4633-9720-AA56096B929F}" srcOrd="0" destOrd="0" presId="urn:microsoft.com/office/officeart/2005/8/layout/vList6"/>
    <dgm:cxn modelId="{B9433B24-0939-45C9-93C6-3996A8DAD96D}" type="presOf" srcId="{F6188D3B-BF00-481E-9840-8DB397B557CD}" destId="{E3763295-26FC-4500-B3BE-710D486F7EB7}" srcOrd="0" destOrd="0" presId="urn:microsoft.com/office/officeart/2005/8/layout/vList6"/>
    <dgm:cxn modelId="{70B9F9DC-B5F1-4EE5-83F1-7555C850FEA6}" srcId="{9E6531A9-5A09-4555-9240-2DFB75F612FE}" destId="{F6188D3B-BF00-481E-9840-8DB397B557CD}" srcOrd="0" destOrd="0" parTransId="{BC5BC865-01F7-4432-9212-1B95207417D6}" sibTransId="{300B9A95-C781-4217-92A6-007749FA81EA}"/>
    <dgm:cxn modelId="{864D546E-3AA8-4EBE-944F-6FC57F4B78BF}" srcId="{F6188D3B-BF00-481E-9840-8DB397B557CD}" destId="{3424B16E-FB4B-44B6-BB57-E482E99A2B27}" srcOrd="0" destOrd="0" parTransId="{DB32BC6E-C778-4A47-A856-91D70DD57F9F}" sibTransId="{7493F44D-7C83-4BEA-9959-A0440B93D945}"/>
    <dgm:cxn modelId="{AE2F625F-2624-40CD-B1F8-8CB421BEB8B2}" type="presOf" srcId="{3424B16E-FB4B-44B6-BB57-E482E99A2B27}" destId="{A56D2D3E-D330-46BB-BB2E-73E150E06591}" srcOrd="0" destOrd="0" presId="urn:microsoft.com/office/officeart/2005/8/layout/vList6"/>
    <dgm:cxn modelId="{A8D37CB5-BE00-4C26-B182-3A4F332C59E7}" type="presParOf" srcId="{2104198D-B4B5-4633-9720-AA56096B929F}" destId="{1C04F983-D528-4B67-9415-761408A68F08}" srcOrd="0" destOrd="0" presId="urn:microsoft.com/office/officeart/2005/8/layout/vList6"/>
    <dgm:cxn modelId="{F26E4F2B-4168-4FCC-9AC7-471804E117B8}" type="presParOf" srcId="{1C04F983-D528-4B67-9415-761408A68F08}" destId="{E3763295-26FC-4500-B3BE-710D486F7EB7}" srcOrd="0" destOrd="0" presId="urn:microsoft.com/office/officeart/2005/8/layout/vList6"/>
    <dgm:cxn modelId="{1ABA7ABF-D11C-4B94-B68F-E20048A2EDD5}" type="presParOf" srcId="{1C04F983-D528-4B67-9415-761408A68F08}" destId="{A56D2D3E-D330-46BB-BB2E-73E150E06591}" srcOrd="1" destOrd="0" presId="urn:microsoft.com/office/officeart/2005/8/layout/vList6"/>
  </dgm:cxnLst>
  <dgm:bg/>
  <dgm:whole/>
</dgm:dataModel>
</file>

<file path=ppt/diagrams/data16.xml><?xml version="1.0" encoding="utf-8"?>
<dgm:dataModel xmlns:dgm="http://schemas.openxmlformats.org/drawingml/2006/diagram" xmlns:a="http://schemas.openxmlformats.org/drawingml/2006/main">
  <dgm:ptLst>
    <dgm:pt modelId="{9E6531A9-5A09-4555-9240-2DFB75F612FE}"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az-Latn-AZ"/>
        </a:p>
      </dgm:t>
    </dgm:pt>
    <dgm:pt modelId="{AE1A55BA-BA6B-4BCA-8C05-E0A4F08E8A6C}">
      <dgm:prSet/>
      <dgm:spPr/>
      <dgm:t>
        <a:bodyPr/>
        <a:lstStyle/>
        <a:p>
          <a:r>
            <a:rPr lang="az-Latn-AZ" b="1" dirty="0" smtClean="0">
              <a:latin typeface="Cambria" pitchFamily="18" charset="0"/>
            </a:rPr>
            <a:t>B+</a:t>
          </a:r>
          <a:endParaRPr lang="az-Latn-AZ" dirty="0">
            <a:latin typeface="Cambria" pitchFamily="18" charset="0"/>
          </a:endParaRPr>
        </a:p>
      </dgm:t>
    </dgm:pt>
    <dgm:pt modelId="{7525D76F-82EC-40EF-9F1B-C672A61683A5}" type="parTrans" cxnId="{80CA6D66-8284-4744-AE6F-BDB0E96911C3}">
      <dgm:prSet/>
      <dgm:spPr/>
      <dgm:t>
        <a:bodyPr/>
        <a:lstStyle/>
        <a:p>
          <a:endParaRPr lang="az-Latn-AZ"/>
        </a:p>
      </dgm:t>
    </dgm:pt>
    <dgm:pt modelId="{25791448-5B32-4E19-AB39-6F03FA008982}" type="sibTrans" cxnId="{80CA6D66-8284-4744-AE6F-BDB0E96911C3}">
      <dgm:prSet/>
      <dgm:spPr/>
      <dgm:t>
        <a:bodyPr/>
        <a:lstStyle/>
        <a:p>
          <a:endParaRPr lang="az-Latn-AZ"/>
        </a:p>
      </dgm:t>
    </dgm:pt>
    <dgm:pt modelId="{CC873D31-6618-432B-9962-0159A06D7C17}">
      <dgm:prSet custT="1"/>
      <dgm:spPr/>
      <dgm:t>
        <a:bodyPr/>
        <a:lstStyle/>
        <a:p>
          <a:r>
            <a:rPr lang="en-GB" sz="2800" b="1" i="0" u="none" dirty="0" smtClean="0">
              <a:latin typeface="Cambria" pitchFamily="18" charset="0"/>
            </a:rPr>
            <a:t>Clearer evidence of review of fiscal policies and aggregates.</a:t>
          </a:r>
          <a:endParaRPr lang="az-Latn-AZ" sz="2800" b="1" i="0" u="none" dirty="0">
            <a:latin typeface="Cambria" pitchFamily="18" charset="0"/>
          </a:endParaRPr>
        </a:p>
      </dgm:t>
    </dgm:pt>
    <dgm:pt modelId="{02C540D9-CC43-4211-B61C-C46C9B308317}" type="sibTrans" cxnId="{45928A9F-5F78-4DC8-B7DA-D741E367347F}">
      <dgm:prSet/>
      <dgm:spPr/>
      <dgm:t>
        <a:bodyPr/>
        <a:lstStyle/>
        <a:p>
          <a:endParaRPr lang="az-Latn-AZ" b="1" u="none">
            <a:latin typeface="Cambria" pitchFamily="18" charset="0"/>
          </a:endParaRPr>
        </a:p>
      </dgm:t>
    </dgm:pt>
    <dgm:pt modelId="{57FD5F5A-F185-4580-8993-54B118B5C6B3}" type="parTrans" cxnId="{45928A9F-5F78-4DC8-B7DA-D741E367347F}">
      <dgm:prSet/>
      <dgm:spPr/>
      <dgm:t>
        <a:bodyPr/>
        <a:lstStyle/>
        <a:p>
          <a:endParaRPr lang="az-Latn-AZ" b="1" u="none">
            <a:latin typeface="Cambria" pitchFamily="18" charset="0"/>
          </a:endParaRPr>
        </a:p>
      </dgm:t>
    </dgm:pt>
    <dgm:pt modelId="{2104198D-B4B5-4633-9720-AA56096B929F}" type="pres">
      <dgm:prSet presAssocID="{9E6531A9-5A09-4555-9240-2DFB75F612FE}" presName="Name0" presStyleCnt="0">
        <dgm:presLayoutVars>
          <dgm:dir/>
          <dgm:animLvl val="lvl"/>
          <dgm:resizeHandles/>
        </dgm:presLayoutVars>
      </dgm:prSet>
      <dgm:spPr/>
      <dgm:t>
        <a:bodyPr/>
        <a:lstStyle/>
        <a:p>
          <a:endParaRPr lang="az-Latn-AZ"/>
        </a:p>
      </dgm:t>
    </dgm:pt>
    <dgm:pt modelId="{A48B839A-734D-4E70-996E-98D04F0AD27E}" type="pres">
      <dgm:prSet presAssocID="{CC873D31-6618-432B-9962-0159A06D7C17}" presName="linNode" presStyleCnt="0"/>
      <dgm:spPr/>
      <dgm:t>
        <a:bodyPr/>
        <a:lstStyle/>
        <a:p>
          <a:endParaRPr lang="az-Latn-AZ"/>
        </a:p>
      </dgm:t>
    </dgm:pt>
    <dgm:pt modelId="{2EEEDE00-C12F-4F93-ADDF-47CA18FC6D27}" type="pres">
      <dgm:prSet presAssocID="{CC873D31-6618-432B-9962-0159A06D7C17}" presName="parentShp" presStyleLbl="node1" presStyleIdx="0" presStyleCnt="1" custScaleX="743085" custLinFactNeighborX="-179" custLinFactNeighborY="-185">
        <dgm:presLayoutVars>
          <dgm:bulletEnabled val="1"/>
        </dgm:presLayoutVars>
      </dgm:prSet>
      <dgm:spPr/>
      <dgm:t>
        <a:bodyPr/>
        <a:lstStyle/>
        <a:p>
          <a:endParaRPr lang="az-Latn-AZ"/>
        </a:p>
      </dgm:t>
    </dgm:pt>
    <dgm:pt modelId="{8D32EB53-C624-4A07-BBC6-0780C466DC84}" type="pres">
      <dgm:prSet presAssocID="{CC873D31-6618-432B-9962-0159A06D7C17}" presName="childShp" presStyleLbl="bgAccFollowNode1" presStyleIdx="0" presStyleCnt="1" custScaleX="123078">
        <dgm:presLayoutVars>
          <dgm:bulletEnabled val="1"/>
        </dgm:presLayoutVars>
      </dgm:prSet>
      <dgm:spPr/>
      <dgm:t>
        <a:bodyPr/>
        <a:lstStyle/>
        <a:p>
          <a:endParaRPr lang="az-Latn-AZ"/>
        </a:p>
      </dgm:t>
    </dgm:pt>
  </dgm:ptLst>
  <dgm:cxnLst>
    <dgm:cxn modelId="{45928A9F-5F78-4DC8-B7DA-D741E367347F}" srcId="{9E6531A9-5A09-4555-9240-2DFB75F612FE}" destId="{CC873D31-6618-432B-9962-0159A06D7C17}" srcOrd="0" destOrd="0" parTransId="{57FD5F5A-F185-4580-8993-54B118B5C6B3}" sibTransId="{02C540D9-CC43-4211-B61C-C46C9B308317}"/>
    <dgm:cxn modelId="{82A7EC8C-A28F-4D8F-8917-B6D03C18A18F}" type="presOf" srcId="{CC873D31-6618-432B-9962-0159A06D7C17}" destId="{2EEEDE00-C12F-4F93-ADDF-47CA18FC6D27}" srcOrd="0" destOrd="0" presId="urn:microsoft.com/office/officeart/2005/8/layout/vList6"/>
    <dgm:cxn modelId="{7FC0F8D7-4F09-41EC-9DFD-C661A5962A8F}" type="presOf" srcId="{9E6531A9-5A09-4555-9240-2DFB75F612FE}" destId="{2104198D-B4B5-4633-9720-AA56096B929F}" srcOrd="0" destOrd="0" presId="urn:microsoft.com/office/officeart/2005/8/layout/vList6"/>
    <dgm:cxn modelId="{816E2A0E-4766-4CBC-827B-8B46EE01990A}" type="presOf" srcId="{AE1A55BA-BA6B-4BCA-8C05-E0A4F08E8A6C}" destId="{8D32EB53-C624-4A07-BBC6-0780C466DC84}" srcOrd="0" destOrd="0" presId="urn:microsoft.com/office/officeart/2005/8/layout/vList6"/>
    <dgm:cxn modelId="{80CA6D66-8284-4744-AE6F-BDB0E96911C3}" srcId="{CC873D31-6618-432B-9962-0159A06D7C17}" destId="{AE1A55BA-BA6B-4BCA-8C05-E0A4F08E8A6C}" srcOrd="0" destOrd="0" parTransId="{7525D76F-82EC-40EF-9F1B-C672A61683A5}" sibTransId="{25791448-5B32-4E19-AB39-6F03FA008982}"/>
    <dgm:cxn modelId="{9D4ECB10-6EBF-4D64-88D7-78FD0C32A1BA}" type="presParOf" srcId="{2104198D-B4B5-4633-9720-AA56096B929F}" destId="{A48B839A-734D-4E70-996E-98D04F0AD27E}" srcOrd="0" destOrd="0" presId="urn:microsoft.com/office/officeart/2005/8/layout/vList6"/>
    <dgm:cxn modelId="{EEC15D3A-AB59-4DF9-A42A-2972BA7B1011}" type="presParOf" srcId="{A48B839A-734D-4E70-996E-98D04F0AD27E}" destId="{2EEEDE00-C12F-4F93-ADDF-47CA18FC6D27}" srcOrd="0" destOrd="0" presId="urn:microsoft.com/office/officeart/2005/8/layout/vList6"/>
    <dgm:cxn modelId="{9BACFF5C-2433-49E3-B1B1-CC535764234C}" type="presParOf" srcId="{A48B839A-734D-4E70-996E-98D04F0AD27E}" destId="{8D32EB53-C624-4A07-BBC6-0780C466DC84}" srcOrd="1" destOrd="0" presId="urn:microsoft.com/office/officeart/2005/8/layout/vList6"/>
  </dgm:cxnLst>
  <dgm:bg/>
  <dgm:whole/>
</dgm:dataModel>
</file>

<file path=ppt/diagrams/data17.xml><?xml version="1.0" encoding="utf-8"?>
<dgm:dataModel xmlns:dgm="http://schemas.openxmlformats.org/drawingml/2006/diagram" xmlns:a="http://schemas.openxmlformats.org/drawingml/2006/main">
  <dgm:ptLst>
    <dgm:pt modelId="{9E6531A9-5A09-4555-9240-2DFB75F612FE}"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az-Latn-AZ"/>
        </a:p>
      </dgm:t>
    </dgm:pt>
    <dgm:pt modelId="{72D7DA42-EAB8-43E5-995E-F377A77DC575}">
      <dgm:prSet custT="1"/>
      <dgm:spPr/>
      <dgm:t>
        <a:bodyPr/>
        <a:lstStyle/>
        <a:p>
          <a:pPr>
            <a:spcAft>
              <a:spcPts val="0"/>
            </a:spcAft>
          </a:pPr>
          <a:r>
            <a:rPr lang="en-GB" sz="2800" b="1" i="0" u="none" dirty="0" smtClean="0">
              <a:latin typeface="Cambria" pitchFamily="18" charset="0"/>
            </a:rPr>
            <a:t>The information available for the assessment is more extensive </a:t>
          </a:r>
        </a:p>
        <a:p>
          <a:pPr>
            <a:spcAft>
              <a:spcPts val="0"/>
            </a:spcAft>
          </a:pPr>
          <a:r>
            <a:rPr lang="en-GB" sz="2800" b="1" i="0" u="none" dirty="0" smtClean="0">
              <a:latin typeface="Cambria" pitchFamily="18" charset="0"/>
            </a:rPr>
            <a:t>(than the previous assessment).</a:t>
          </a:r>
          <a:endParaRPr lang="az-Latn-AZ" sz="2800" b="1" i="0" u="none" dirty="0">
            <a:latin typeface="Cambria" pitchFamily="18" charset="0"/>
          </a:endParaRPr>
        </a:p>
      </dgm:t>
    </dgm:pt>
    <dgm:pt modelId="{5EE7EB92-E535-4B2F-9962-CDFA29BB1F35}" type="parTrans" cxnId="{B503196D-F515-44FC-AEB4-EB263C56D748}">
      <dgm:prSet/>
      <dgm:spPr/>
      <dgm:t>
        <a:bodyPr/>
        <a:lstStyle/>
        <a:p>
          <a:endParaRPr lang="az-Latn-AZ" b="1" u="none">
            <a:latin typeface="Cambria" pitchFamily="18" charset="0"/>
          </a:endParaRPr>
        </a:p>
      </dgm:t>
    </dgm:pt>
    <dgm:pt modelId="{223B96BF-F2C5-45C8-9215-E570BD971DB3}" type="sibTrans" cxnId="{B503196D-F515-44FC-AEB4-EB263C56D748}">
      <dgm:prSet/>
      <dgm:spPr/>
      <dgm:t>
        <a:bodyPr/>
        <a:lstStyle/>
        <a:p>
          <a:endParaRPr lang="az-Latn-AZ" b="1" u="none">
            <a:latin typeface="Cambria" pitchFamily="18" charset="0"/>
          </a:endParaRPr>
        </a:p>
      </dgm:t>
    </dgm:pt>
    <dgm:pt modelId="{D6E46C1F-A28B-436F-B179-CF51CC9C81A8}">
      <dgm:prSet/>
      <dgm:spPr/>
      <dgm:t>
        <a:bodyPr/>
        <a:lstStyle/>
        <a:p>
          <a:r>
            <a:rPr lang="en-US" b="1" dirty="0" smtClean="0">
              <a:latin typeface="Cambria" pitchFamily="18" charset="0"/>
            </a:rPr>
            <a:t>B+</a:t>
          </a:r>
          <a:endParaRPr lang="az-Latn-AZ" b="1" dirty="0">
            <a:latin typeface="Cambria" pitchFamily="18" charset="0"/>
          </a:endParaRPr>
        </a:p>
      </dgm:t>
    </dgm:pt>
    <dgm:pt modelId="{60E374FE-5B8A-4F63-9EB1-4BFE3CB599FD}" type="parTrans" cxnId="{774A510A-E83F-4ED5-96DB-E9508465F0C5}">
      <dgm:prSet/>
      <dgm:spPr/>
      <dgm:t>
        <a:bodyPr/>
        <a:lstStyle/>
        <a:p>
          <a:endParaRPr lang="az-Latn-AZ"/>
        </a:p>
      </dgm:t>
    </dgm:pt>
    <dgm:pt modelId="{AF034787-7DA6-44CA-91E4-72FBAB7BE910}" type="sibTrans" cxnId="{774A510A-E83F-4ED5-96DB-E9508465F0C5}">
      <dgm:prSet/>
      <dgm:spPr/>
      <dgm:t>
        <a:bodyPr/>
        <a:lstStyle/>
        <a:p>
          <a:endParaRPr lang="az-Latn-AZ"/>
        </a:p>
      </dgm:t>
    </dgm:pt>
    <dgm:pt modelId="{2104198D-B4B5-4633-9720-AA56096B929F}" type="pres">
      <dgm:prSet presAssocID="{9E6531A9-5A09-4555-9240-2DFB75F612FE}" presName="Name0" presStyleCnt="0">
        <dgm:presLayoutVars>
          <dgm:dir/>
          <dgm:animLvl val="lvl"/>
          <dgm:resizeHandles/>
        </dgm:presLayoutVars>
      </dgm:prSet>
      <dgm:spPr/>
      <dgm:t>
        <a:bodyPr/>
        <a:lstStyle/>
        <a:p>
          <a:endParaRPr lang="az-Latn-AZ"/>
        </a:p>
      </dgm:t>
    </dgm:pt>
    <dgm:pt modelId="{29E04A23-0283-423F-BC95-A1791C3E6847}" type="pres">
      <dgm:prSet presAssocID="{72D7DA42-EAB8-43E5-995E-F377A77DC575}" presName="linNode" presStyleCnt="0"/>
      <dgm:spPr/>
      <dgm:t>
        <a:bodyPr/>
        <a:lstStyle/>
        <a:p>
          <a:endParaRPr lang="az-Latn-AZ"/>
        </a:p>
      </dgm:t>
    </dgm:pt>
    <dgm:pt modelId="{F0C8E438-1CCB-48ED-A19B-584AC84403F6}" type="pres">
      <dgm:prSet presAssocID="{72D7DA42-EAB8-43E5-995E-F377A77DC575}" presName="parentShp" presStyleLbl="node1" presStyleIdx="0" presStyleCnt="1" custScaleX="739884" custLinFactNeighborX="-184" custLinFactNeighborY="-45455">
        <dgm:presLayoutVars>
          <dgm:bulletEnabled val="1"/>
        </dgm:presLayoutVars>
      </dgm:prSet>
      <dgm:spPr/>
      <dgm:t>
        <a:bodyPr/>
        <a:lstStyle/>
        <a:p>
          <a:endParaRPr lang="az-Latn-AZ"/>
        </a:p>
      </dgm:t>
    </dgm:pt>
    <dgm:pt modelId="{E25B2950-D618-48DB-B585-A400DDA905BA}" type="pres">
      <dgm:prSet presAssocID="{72D7DA42-EAB8-43E5-995E-F377A77DC575}" presName="childShp" presStyleLbl="bgAccFollowNode1" presStyleIdx="0" presStyleCnt="1">
        <dgm:presLayoutVars>
          <dgm:bulletEnabled val="1"/>
        </dgm:presLayoutVars>
      </dgm:prSet>
      <dgm:spPr/>
      <dgm:t>
        <a:bodyPr/>
        <a:lstStyle/>
        <a:p>
          <a:endParaRPr lang="az-Latn-AZ"/>
        </a:p>
      </dgm:t>
    </dgm:pt>
  </dgm:ptLst>
  <dgm:cxnLst>
    <dgm:cxn modelId="{98D6DBC7-2CD2-4AFD-BABC-8F0B4E0133C9}" type="presOf" srcId="{72D7DA42-EAB8-43E5-995E-F377A77DC575}" destId="{F0C8E438-1CCB-48ED-A19B-584AC84403F6}" srcOrd="0" destOrd="0" presId="urn:microsoft.com/office/officeart/2005/8/layout/vList6"/>
    <dgm:cxn modelId="{B503196D-F515-44FC-AEB4-EB263C56D748}" srcId="{9E6531A9-5A09-4555-9240-2DFB75F612FE}" destId="{72D7DA42-EAB8-43E5-995E-F377A77DC575}" srcOrd="0" destOrd="0" parTransId="{5EE7EB92-E535-4B2F-9962-CDFA29BB1F35}" sibTransId="{223B96BF-F2C5-45C8-9215-E570BD971DB3}"/>
    <dgm:cxn modelId="{774A510A-E83F-4ED5-96DB-E9508465F0C5}" srcId="{72D7DA42-EAB8-43E5-995E-F377A77DC575}" destId="{D6E46C1F-A28B-436F-B179-CF51CC9C81A8}" srcOrd="0" destOrd="0" parTransId="{60E374FE-5B8A-4F63-9EB1-4BFE3CB599FD}" sibTransId="{AF034787-7DA6-44CA-91E4-72FBAB7BE910}"/>
    <dgm:cxn modelId="{D0CF4A9D-DB61-4B6B-B009-2BA600E38E53}" type="presOf" srcId="{D6E46C1F-A28B-436F-B179-CF51CC9C81A8}" destId="{E25B2950-D618-48DB-B585-A400DDA905BA}" srcOrd="0" destOrd="0" presId="urn:microsoft.com/office/officeart/2005/8/layout/vList6"/>
    <dgm:cxn modelId="{B2056836-0941-4566-AFED-D60FD440C54B}" type="presOf" srcId="{9E6531A9-5A09-4555-9240-2DFB75F612FE}" destId="{2104198D-B4B5-4633-9720-AA56096B929F}" srcOrd="0" destOrd="0" presId="urn:microsoft.com/office/officeart/2005/8/layout/vList6"/>
    <dgm:cxn modelId="{393C16A1-DD28-44F8-8A81-2D87A9031C9D}" type="presParOf" srcId="{2104198D-B4B5-4633-9720-AA56096B929F}" destId="{29E04A23-0283-423F-BC95-A1791C3E6847}" srcOrd="0" destOrd="0" presId="urn:microsoft.com/office/officeart/2005/8/layout/vList6"/>
    <dgm:cxn modelId="{3B7FC41E-1A27-4FDC-AED1-B0C4C18014C2}" type="presParOf" srcId="{29E04A23-0283-423F-BC95-A1791C3E6847}" destId="{F0C8E438-1CCB-48ED-A19B-584AC84403F6}" srcOrd="0" destOrd="0" presId="urn:microsoft.com/office/officeart/2005/8/layout/vList6"/>
    <dgm:cxn modelId="{EA7FE6CE-7488-4508-A11B-F44CA0360D12}" type="presParOf" srcId="{29E04A23-0283-423F-BC95-A1791C3E6847}" destId="{E25B2950-D618-48DB-B585-A400DDA905BA}" srcOrd="1" destOrd="0" presId="urn:microsoft.com/office/officeart/2005/8/layout/vList6"/>
  </dgm:cxnLst>
  <dgm:bg/>
  <dgm:whole/>
</dgm:dataModel>
</file>

<file path=ppt/diagrams/data18.xml><?xml version="1.0" encoding="utf-8"?>
<dgm:dataModel xmlns:dgm="http://schemas.openxmlformats.org/drawingml/2006/diagram" xmlns:a="http://schemas.openxmlformats.org/drawingml/2006/main">
  <dgm:ptLst>
    <dgm:pt modelId="{599B4377-2219-4DB6-9E49-5EA2C92D7252}" type="doc">
      <dgm:prSet loTypeId="urn:microsoft.com/office/officeart/2005/8/layout/hierarchy4" loCatId="list" qsTypeId="urn:microsoft.com/office/officeart/2005/8/quickstyle/simple4" qsCatId="simple" csTypeId="urn:microsoft.com/office/officeart/2005/8/colors/colorful5" csCatId="colorful" phldr="1"/>
      <dgm:spPr/>
      <dgm:t>
        <a:bodyPr/>
        <a:lstStyle/>
        <a:p>
          <a:endParaRPr lang="az-Latn-AZ"/>
        </a:p>
      </dgm:t>
    </dgm:pt>
    <dgm:pt modelId="{538B09F7-2E30-4B9C-B9FD-351134DD8031}">
      <dgm:prSet/>
      <dgm:spPr/>
      <dgm:t>
        <a:bodyPr/>
        <a:lstStyle/>
        <a:p>
          <a:r>
            <a:rPr lang="en-US" dirty="0" smtClean="0">
              <a:latin typeface="Cambria" pitchFamily="18" charset="0"/>
            </a:rPr>
            <a:t>Other diagnostic tool is </a:t>
          </a:r>
          <a:r>
            <a:rPr lang="en-US" b="1" dirty="0" smtClean="0">
              <a:latin typeface="Cambria" pitchFamily="18" charset="0"/>
            </a:rPr>
            <a:t>Open Budget Index</a:t>
          </a:r>
          <a:r>
            <a:rPr lang="en-US" dirty="0" smtClean="0">
              <a:latin typeface="Cambria" pitchFamily="18" charset="0"/>
            </a:rPr>
            <a:t> (OBI). The Open Budget Index is the world’s only independent, comparative measure of central government budget transparency. </a:t>
          </a:r>
          <a:endParaRPr lang="az-Latn-AZ" dirty="0">
            <a:latin typeface="Cambria" pitchFamily="18" charset="0"/>
          </a:endParaRPr>
        </a:p>
      </dgm:t>
    </dgm:pt>
    <dgm:pt modelId="{EFE22235-3A8B-44F3-931F-27FAA9E2D436}" type="parTrans" cxnId="{7A5CBAA0-9436-40E6-9859-3CB54C92A245}">
      <dgm:prSet/>
      <dgm:spPr/>
      <dgm:t>
        <a:bodyPr/>
        <a:lstStyle/>
        <a:p>
          <a:endParaRPr lang="az-Latn-AZ"/>
        </a:p>
      </dgm:t>
    </dgm:pt>
    <dgm:pt modelId="{07BB0BAC-21D5-4DEF-80C8-1FC6F4C3CED7}" type="sibTrans" cxnId="{7A5CBAA0-9436-40E6-9859-3CB54C92A245}">
      <dgm:prSet/>
      <dgm:spPr/>
      <dgm:t>
        <a:bodyPr/>
        <a:lstStyle/>
        <a:p>
          <a:endParaRPr lang="az-Latn-AZ"/>
        </a:p>
      </dgm:t>
    </dgm:pt>
    <dgm:pt modelId="{04918911-6CFC-4D55-B241-92B9F6C2EF18}">
      <dgm:prSet/>
      <dgm:spPr/>
      <dgm:t>
        <a:bodyPr/>
        <a:lstStyle/>
        <a:p>
          <a:r>
            <a:rPr lang="en-US" dirty="0" smtClean="0">
              <a:latin typeface="Cambria" pitchFamily="18" charset="0"/>
            </a:rPr>
            <a:t>The Index assigns countries covered by the Open Budget Survey a transparency score on a 100-point scale using a subset of questions that assess the amount and timeliness of budget information that governments make publicly available in eight key budget documents in accordance with international good practice standards. </a:t>
          </a:r>
          <a:endParaRPr lang="az-Latn-AZ" dirty="0">
            <a:latin typeface="Cambria" pitchFamily="18" charset="0"/>
          </a:endParaRPr>
        </a:p>
      </dgm:t>
    </dgm:pt>
    <dgm:pt modelId="{E13DB8B5-03CD-48D7-BA33-FDCBD4B7388B}" type="parTrans" cxnId="{5B6C29FE-17FD-4EC0-B5A5-BC3A478D4575}">
      <dgm:prSet/>
      <dgm:spPr/>
      <dgm:t>
        <a:bodyPr/>
        <a:lstStyle/>
        <a:p>
          <a:endParaRPr lang="az-Latn-AZ"/>
        </a:p>
      </dgm:t>
    </dgm:pt>
    <dgm:pt modelId="{4068858F-D9F9-4F64-875C-6DD5C6A1218F}" type="sibTrans" cxnId="{5B6C29FE-17FD-4EC0-B5A5-BC3A478D4575}">
      <dgm:prSet/>
      <dgm:spPr/>
      <dgm:t>
        <a:bodyPr/>
        <a:lstStyle/>
        <a:p>
          <a:endParaRPr lang="az-Latn-AZ"/>
        </a:p>
      </dgm:t>
    </dgm:pt>
    <dgm:pt modelId="{44641D10-46E7-4A73-9961-9F082ECD98DC}" type="pres">
      <dgm:prSet presAssocID="{599B4377-2219-4DB6-9E49-5EA2C92D7252}" presName="Name0" presStyleCnt="0">
        <dgm:presLayoutVars>
          <dgm:chPref val="1"/>
          <dgm:dir/>
          <dgm:animOne val="branch"/>
          <dgm:animLvl val="lvl"/>
          <dgm:resizeHandles/>
        </dgm:presLayoutVars>
      </dgm:prSet>
      <dgm:spPr/>
      <dgm:t>
        <a:bodyPr/>
        <a:lstStyle/>
        <a:p>
          <a:endParaRPr lang="az-Latn-AZ"/>
        </a:p>
      </dgm:t>
    </dgm:pt>
    <dgm:pt modelId="{4F7E369C-6185-4761-BB02-362AC28A49F1}" type="pres">
      <dgm:prSet presAssocID="{538B09F7-2E30-4B9C-B9FD-351134DD8031}" presName="vertOne" presStyleCnt="0"/>
      <dgm:spPr/>
      <dgm:t>
        <a:bodyPr/>
        <a:lstStyle/>
        <a:p>
          <a:endParaRPr lang="az-Latn-AZ"/>
        </a:p>
      </dgm:t>
    </dgm:pt>
    <dgm:pt modelId="{174BC028-2A28-46E0-90B3-704963971F90}" type="pres">
      <dgm:prSet presAssocID="{538B09F7-2E30-4B9C-B9FD-351134DD8031}" presName="txOne" presStyleLbl="node0" presStyleIdx="0" presStyleCnt="2">
        <dgm:presLayoutVars>
          <dgm:chPref val="3"/>
        </dgm:presLayoutVars>
      </dgm:prSet>
      <dgm:spPr/>
      <dgm:t>
        <a:bodyPr/>
        <a:lstStyle/>
        <a:p>
          <a:endParaRPr lang="az-Latn-AZ"/>
        </a:p>
      </dgm:t>
    </dgm:pt>
    <dgm:pt modelId="{8A118C5B-5119-480A-BEC1-B33C73B78334}" type="pres">
      <dgm:prSet presAssocID="{538B09F7-2E30-4B9C-B9FD-351134DD8031}" presName="horzOne" presStyleCnt="0"/>
      <dgm:spPr/>
      <dgm:t>
        <a:bodyPr/>
        <a:lstStyle/>
        <a:p>
          <a:endParaRPr lang="az-Latn-AZ"/>
        </a:p>
      </dgm:t>
    </dgm:pt>
    <dgm:pt modelId="{134F0CF8-25DA-4600-9CF3-07B69D12DDC1}" type="pres">
      <dgm:prSet presAssocID="{07BB0BAC-21D5-4DEF-80C8-1FC6F4C3CED7}" presName="sibSpaceOne" presStyleCnt="0"/>
      <dgm:spPr/>
      <dgm:t>
        <a:bodyPr/>
        <a:lstStyle/>
        <a:p>
          <a:endParaRPr lang="az-Latn-AZ"/>
        </a:p>
      </dgm:t>
    </dgm:pt>
    <dgm:pt modelId="{375217EE-642B-4537-9068-2A83EE530518}" type="pres">
      <dgm:prSet presAssocID="{04918911-6CFC-4D55-B241-92B9F6C2EF18}" presName="vertOne" presStyleCnt="0"/>
      <dgm:spPr/>
      <dgm:t>
        <a:bodyPr/>
        <a:lstStyle/>
        <a:p>
          <a:endParaRPr lang="az-Latn-AZ"/>
        </a:p>
      </dgm:t>
    </dgm:pt>
    <dgm:pt modelId="{B3FB259E-0DB5-4CAC-9520-8A2F34CE9437}" type="pres">
      <dgm:prSet presAssocID="{04918911-6CFC-4D55-B241-92B9F6C2EF18}" presName="txOne" presStyleLbl="node0" presStyleIdx="1" presStyleCnt="2">
        <dgm:presLayoutVars>
          <dgm:chPref val="3"/>
        </dgm:presLayoutVars>
      </dgm:prSet>
      <dgm:spPr/>
      <dgm:t>
        <a:bodyPr/>
        <a:lstStyle/>
        <a:p>
          <a:endParaRPr lang="az-Latn-AZ"/>
        </a:p>
      </dgm:t>
    </dgm:pt>
    <dgm:pt modelId="{8A1FF10C-7E07-48B4-9992-68EA4A9A686B}" type="pres">
      <dgm:prSet presAssocID="{04918911-6CFC-4D55-B241-92B9F6C2EF18}" presName="horzOne" presStyleCnt="0"/>
      <dgm:spPr/>
      <dgm:t>
        <a:bodyPr/>
        <a:lstStyle/>
        <a:p>
          <a:endParaRPr lang="az-Latn-AZ"/>
        </a:p>
      </dgm:t>
    </dgm:pt>
  </dgm:ptLst>
  <dgm:cxnLst>
    <dgm:cxn modelId="{7A5CBAA0-9436-40E6-9859-3CB54C92A245}" srcId="{599B4377-2219-4DB6-9E49-5EA2C92D7252}" destId="{538B09F7-2E30-4B9C-B9FD-351134DD8031}" srcOrd="0" destOrd="0" parTransId="{EFE22235-3A8B-44F3-931F-27FAA9E2D436}" sibTransId="{07BB0BAC-21D5-4DEF-80C8-1FC6F4C3CED7}"/>
    <dgm:cxn modelId="{5B6C29FE-17FD-4EC0-B5A5-BC3A478D4575}" srcId="{599B4377-2219-4DB6-9E49-5EA2C92D7252}" destId="{04918911-6CFC-4D55-B241-92B9F6C2EF18}" srcOrd="1" destOrd="0" parTransId="{E13DB8B5-03CD-48D7-BA33-FDCBD4B7388B}" sibTransId="{4068858F-D9F9-4F64-875C-6DD5C6A1218F}"/>
    <dgm:cxn modelId="{FFD9E02F-53BB-4C9A-B7B1-929A03C86F90}" type="presOf" srcId="{538B09F7-2E30-4B9C-B9FD-351134DD8031}" destId="{174BC028-2A28-46E0-90B3-704963971F90}" srcOrd="0" destOrd="0" presId="urn:microsoft.com/office/officeart/2005/8/layout/hierarchy4"/>
    <dgm:cxn modelId="{7420DC62-5B36-47A3-8156-9A0521A4F20D}" type="presOf" srcId="{599B4377-2219-4DB6-9E49-5EA2C92D7252}" destId="{44641D10-46E7-4A73-9961-9F082ECD98DC}" srcOrd="0" destOrd="0" presId="urn:microsoft.com/office/officeart/2005/8/layout/hierarchy4"/>
    <dgm:cxn modelId="{BB0D7DFA-A1F7-4A27-82E1-1F73C5AE4A11}" type="presOf" srcId="{04918911-6CFC-4D55-B241-92B9F6C2EF18}" destId="{B3FB259E-0DB5-4CAC-9520-8A2F34CE9437}" srcOrd="0" destOrd="0" presId="urn:microsoft.com/office/officeart/2005/8/layout/hierarchy4"/>
    <dgm:cxn modelId="{5D91B6BA-D8F5-4EC5-8E47-3FCE35B67018}" type="presParOf" srcId="{44641D10-46E7-4A73-9961-9F082ECD98DC}" destId="{4F7E369C-6185-4761-BB02-362AC28A49F1}" srcOrd="0" destOrd="0" presId="urn:microsoft.com/office/officeart/2005/8/layout/hierarchy4"/>
    <dgm:cxn modelId="{D6B2C674-E451-48FD-BC32-7194E4B3A118}" type="presParOf" srcId="{4F7E369C-6185-4761-BB02-362AC28A49F1}" destId="{174BC028-2A28-46E0-90B3-704963971F90}" srcOrd="0" destOrd="0" presId="urn:microsoft.com/office/officeart/2005/8/layout/hierarchy4"/>
    <dgm:cxn modelId="{667094C9-838F-4791-8840-CFA08BF6B868}" type="presParOf" srcId="{4F7E369C-6185-4761-BB02-362AC28A49F1}" destId="{8A118C5B-5119-480A-BEC1-B33C73B78334}" srcOrd="1" destOrd="0" presId="urn:microsoft.com/office/officeart/2005/8/layout/hierarchy4"/>
    <dgm:cxn modelId="{F85872BF-7252-40E4-80B5-213B2386CE42}" type="presParOf" srcId="{44641D10-46E7-4A73-9961-9F082ECD98DC}" destId="{134F0CF8-25DA-4600-9CF3-07B69D12DDC1}" srcOrd="1" destOrd="0" presId="urn:microsoft.com/office/officeart/2005/8/layout/hierarchy4"/>
    <dgm:cxn modelId="{7CA2E189-4D85-44F1-9254-44FEBF8E8028}" type="presParOf" srcId="{44641D10-46E7-4A73-9961-9F082ECD98DC}" destId="{375217EE-642B-4537-9068-2A83EE530518}" srcOrd="2" destOrd="0" presId="urn:microsoft.com/office/officeart/2005/8/layout/hierarchy4"/>
    <dgm:cxn modelId="{C3896F86-0315-4D29-AF2E-B0A9075A4AAE}" type="presParOf" srcId="{375217EE-642B-4537-9068-2A83EE530518}" destId="{B3FB259E-0DB5-4CAC-9520-8A2F34CE9437}" srcOrd="0" destOrd="0" presId="urn:microsoft.com/office/officeart/2005/8/layout/hierarchy4"/>
    <dgm:cxn modelId="{B01B4B84-D459-42F8-B2D9-73E6D0F36FCF}" type="presParOf" srcId="{375217EE-642B-4537-9068-2A83EE530518}" destId="{8A1FF10C-7E07-48B4-9992-68EA4A9A686B}" srcOrd="1" destOrd="0" presId="urn:microsoft.com/office/officeart/2005/8/layout/hierarchy4"/>
  </dgm:cxnLst>
  <dgm:bg/>
  <dgm:whole/>
</dgm:dataModel>
</file>

<file path=ppt/diagrams/data19.xml><?xml version="1.0" encoding="utf-8"?>
<dgm:dataModel xmlns:dgm="http://schemas.openxmlformats.org/drawingml/2006/diagram" xmlns:a="http://schemas.openxmlformats.org/drawingml/2006/main">
  <dgm:ptLst>
    <dgm:pt modelId="{9E6531A9-5A09-4555-9240-2DFB75F612FE}" type="doc">
      <dgm:prSet loTypeId="urn:microsoft.com/office/officeart/2005/8/layout/hList6" loCatId="list" qsTypeId="urn:microsoft.com/office/officeart/2005/8/quickstyle/simple1" qsCatId="simple" csTypeId="urn:microsoft.com/office/officeart/2005/8/colors/accent0_3" csCatId="mainScheme" phldr="1"/>
      <dgm:spPr/>
      <dgm:t>
        <a:bodyPr/>
        <a:lstStyle/>
        <a:p>
          <a:endParaRPr lang="az-Latn-AZ"/>
        </a:p>
      </dgm:t>
    </dgm:pt>
    <dgm:pt modelId="{84EC67E6-55A2-49F7-B3B9-EDC03687060A}">
      <dgm:prSet custT="1"/>
      <dgm:spPr/>
      <dgm:t>
        <a:bodyPr/>
        <a:lstStyle/>
        <a:p>
          <a:r>
            <a:rPr lang="en-US" sz="2800" b="1" dirty="0" smtClean="0">
              <a:latin typeface="Cambria" pitchFamily="18" charset="0"/>
            </a:rPr>
            <a:t>OBI ― Budget oversight </a:t>
          </a:r>
        </a:p>
        <a:p>
          <a:r>
            <a:rPr lang="en-US" sz="2800" b="1" dirty="0" smtClean="0">
              <a:latin typeface="Cambria" pitchFamily="18" charset="0"/>
            </a:rPr>
            <a:t>(</a:t>
          </a:r>
          <a:r>
            <a:rPr lang="en-GB" sz="2800" b="1" dirty="0" smtClean="0">
              <a:latin typeface="Cambria" pitchFamily="18" charset="0"/>
            </a:rPr>
            <a:t>By legislature </a:t>
          </a:r>
          <a:r>
            <a:rPr lang="az-Latn-AZ" sz="2800" b="1" dirty="0" smtClean="0">
              <a:latin typeface="Cambria" pitchFamily="18" charset="0"/>
            </a:rPr>
            <a:t>&amp; Audit</a:t>
          </a:r>
          <a:r>
            <a:rPr lang="en-US" sz="2800" b="1" dirty="0" smtClean="0">
              <a:latin typeface="Cambria" pitchFamily="18" charset="0"/>
            </a:rPr>
            <a:t>).</a:t>
          </a:r>
          <a:endParaRPr lang="az-Latn-AZ" sz="2800" b="1" dirty="0">
            <a:latin typeface="Cambria" pitchFamily="18" charset="0"/>
          </a:endParaRPr>
        </a:p>
      </dgm:t>
    </dgm:pt>
    <dgm:pt modelId="{FF4314FF-6B98-47F8-BC34-6AB394FEE510}" type="parTrans" cxnId="{A0BCFF4B-7CB2-427C-ADBE-859D7E27C4A0}">
      <dgm:prSet/>
      <dgm:spPr/>
      <dgm:t>
        <a:bodyPr/>
        <a:lstStyle/>
        <a:p>
          <a:endParaRPr lang="az-Latn-AZ" sz="1600" b="1">
            <a:latin typeface="Cambria" pitchFamily="18" charset="0"/>
          </a:endParaRPr>
        </a:p>
      </dgm:t>
    </dgm:pt>
    <dgm:pt modelId="{058EC6AC-B132-4E3E-ABDC-21F469A4506B}" type="sibTrans" cxnId="{A0BCFF4B-7CB2-427C-ADBE-859D7E27C4A0}">
      <dgm:prSet/>
      <dgm:spPr/>
      <dgm:t>
        <a:bodyPr/>
        <a:lstStyle/>
        <a:p>
          <a:endParaRPr lang="az-Latn-AZ" sz="1600" b="1">
            <a:latin typeface="Cambria" pitchFamily="18" charset="0"/>
          </a:endParaRPr>
        </a:p>
      </dgm:t>
    </dgm:pt>
    <dgm:pt modelId="{80B500D5-4DE6-4EDB-87A3-17089CCE57F4}">
      <dgm:prSet custT="1"/>
      <dgm:spPr/>
      <dgm:t>
        <a:bodyPr/>
        <a:lstStyle/>
        <a:p>
          <a:r>
            <a:rPr lang="en-GB" sz="2400" b="1" i="1" smtClean="0">
              <a:latin typeface="Cambria" pitchFamily="18" charset="0"/>
            </a:rPr>
            <a:t>The legislature and supreme audit institution in Azerbaijan provide adequate oversight of the budget.</a:t>
          </a:r>
          <a:endParaRPr lang="az-Latn-AZ" sz="2400" b="1">
            <a:latin typeface="Cambria" pitchFamily="18" charset="0"/>
          </a:endParaRPr>
        </a:p>
      </dgm:t>
    </dgm:pt>
    <dgm:pt modelId="{192C781F-7E91-4936-A270-ABDAE0404C89}" type="parTrans" cxnId="{CD060BF2-E11C-43F6-A5E0-EEA49CB33EBD}">
      <dgm:prSet/>
      <dgm:spPr/>
      <dgm:t>
        <a:bodyPr/>
        <a:lstStyle/>
        <a:p>
          <a:endParaRPr lang="az-Latn-AZ" sz="1600" b="1">
            <a:latin typeface="Cambria" pitchFamily="18" charset="0"/>
          </a:endParaRPr>
        </a:p>
      </dgm:t>
    </dgm:pt>
    <dgm:pt modelId="{7D8DE6D2-C12C-419F-BC6F-CE4FFB9647FA}" type="sibTrans" cxnId="{CD060BF2-E11C-43F6-A5E0-EEA49CB33EBD}">
      <dgm:prSet/>
      <dgm:spPr/>
      <dgm:t>
        <a:bodyPr/>
        <a:lstStyle/>
        <a:p>
          <a:endParaRPr lang="az-Latn-AZ" sz="1600" b="1">
            <a:latin typeface="Cambria" pitchFamily="18" charset="0"/>
          </a:endParaRPr>
        </a:p>
      </dgm:t>
    </dgm:pt>
    <dgm:pt modelId="{274E5D56-2112-4889-B26C-3E441A577C03}">
      <dgm:prSet custT="1"/>
      <dgm:spPr/>
      <dgm:t>
        <a:bodyPr/>
        <a:lstStyle/>
        <a:p>
          <a:r>
            <a:rPr lang="en-US" sz="1600" b="1" smtClean="0">
              <a:latin typeface="Cambria" pitchFamily="18" charset="0"/>
            </a:rPr>
            <a:t>The Open Budget Survey examines the role that legislatures, supreme audit institutions, and independent fiscal institutions play in the budget process and the extent to which they are able to provide effective oversight of the budget. </a:t>
          </a:r>
          <a:endParaRPr lang="az-Latn-AZ" sz="1600" b="1">
            <a:latin typeface="Cambria" pitchFamily="18" charset="0"/>
          </a:endParaRPr>
        </a:p>
      </dgm:t>
    </dgm:pt>
    <dgm:pt modelId="{5A4C1CFE-6EE9-4E88-AEC8-2DC980960082}" type="parTrans" cxnId="{7E61DE78-4E45-49FD-9B99-2D9E227B44DB}">
      <dgm:prSet/>
      <dgm:spPr/>
      <dgm:t>
        <a:bodyPr/>
        <a:lstStyle/>
        <a:p>
          <a:endParaRPr lang="az-Latn-AZ" sz="1600" b="1">
            <a:latin typeface="Cambria" pitchFamily="18" charset="0"/>
          </a:endParaRPr>
        </a:p>
      </dgm:t>
    </dgm:pt>
    <dgm:pt modelId="{9AB519C0-A754-4361-BB2B-091F573F7E8B}" type="sibTrans" cxnId="{7E61DE78-4E45-49FD-9B99-2D9E227B44DB}">
      <dgm:prSet/>
      <dgm:spPr/>
      <dgm:t>
        <a:bodyPr/>
        <a:lstStyle/>
        <a:p>
          <a:endParaRPr lang="az-Latn-AZ" sz="1600" b="1">
            <a:latin typeface="Cambria" pitchFamily="18" charset="0"/>
          </a:endParaRPr>
        </a:p>
      </dgm:t>
    </dgm:pt>
    <dgm:pt modelId="{F41CE57D-D8C3-4144-B118-7B9E97E49D8C}">
      <dgm:prSet custT="1"/>
      <dgm:spPr/>
      <dgm:t>
        <a:bodyPr/>
        <a:lstStyle/>
        <a:p>
          <a:r>
            <a:rPr lang="en-US" sz="1600" b="1" dirty="0" smtClean="0">
              <a:latin typeface="Cambria" pitchFamily="18" charset="0"/>
            </a:rPr>
            <a:t>These institutions play a critical role — often enshrined in national constitutions or laws — in planning budgets and overseeing their implementation.</a:t>
          </a:r>
          <a:endParaRPr lang="az-Latn-AZ" sz="1600" b="1" dirty="0">
            <a:latin typeface="Cambria" pitchFamily="18" charset="0"/>
          </a:endParaRPr>
        </a:p>
      </dgm:t>
    </dgm:pt>
    <dgm:pt modelId="{0869F75B-C2B3-4119-A8F0-D90C22295A54}" type="parTrans" cxnId="{60F2DB2E-BFC7-4BE5-8627-6B0478837D68}">
      <dgm:prSet/>
      <dgm:spPr/>
      <dgm:t>
        <a:bodyPr/>
        <a:lstStyle/>
        <a:p>
          <a:endParaRPr lang="az-Latn-AZ" sz="1600" b="1">
            <a:latin typeface="Cambria" pitchFamily="18" charset="0"/>
          </a:endParaRPr>
        </a:p>
      </dgm:t>
    </dgm:pt>
    <dgm:pt modelId="{80093B8C-856D-4F9D-8C3C-089CD79EDC95}" type="sibTrans" cxnId="{60F2DB2E-BFC7-4BE5-8627-6B0478837D68}">
      <dgm:prSet/>
      <dgm:spPr/>
      <dgm:t>
        <a:bodyPr/>
        <a:lstStyle/>
        <a:p>
          <a:endParaRPr lang="az-Latn-AZ" sz="1600" b="1">
            <a:latin typeface="Cambria" pitchFamily="18" charset="0"/>
          </a:endParaRPr>
        </a:p>
      </dgm:t>
    </dgm:pt>
    <dgm:pt modelId="{B1C484C2-9365-496C-B50D-3A7CC0043F47}" type="pres">
      <dgm:prSet presAssocID="{9E6531A9-5A09-4555-9240-2DFB75F612FE}" presName="Name0" presStyleCnt="0">
        <dgm:presLayoutVars>
          <dgm:dir/>
          <dgm:resizeHandles val="exact"/>
        </dgm:presLayoutVars>
      </dgm:prSet>
      <dgm:spPr/>
      <dgm:t>
        <a:bodyPr/>
        <a:lstStyle/>
        <a:p>
          <a:endParaRPr lang="az-Latn-AZ"/>
        </a:p>
      </dgm:t>
    </dgm:pt>
    <dgm:pt modelId="{01D427EC-3DDF-4192-ACD8-1583340BFD93}" type="pres">
      <dgm:prSet presAssocID="{84EC67E6-55A2-49F7-B3B9-EDC03687060A}" presName="node" presStyleLbl="node1" presStyleIdx="0" presStyleCnt="4">
        <dgm:presLayoutVars>
          <dgm:bulletEnabled val="1"/>
        </dgm:presLayoutVars>
      </dgm:prSet>
      <dgm:spPr/>
      <dgm:t>
        <a:bodyPr/>
        <a:lstStyle/>
        <a:p>
          <a:endParaRPr lang="az-Latn-AZ"/>
        </a:p>
      </dgm:t>
    </dgm:pt>
    <dgm:pt modelId="{0D62FD2E-E34E-4C4C-B74A-456332BD5DCA}" type="pres">
      <dgm:prSet presAssocID="{058EC6AC-B132-4E3E-ABDC-21F469A4506B}" presName="sibTrans" presStyleCnt="0"/>
      <dgm:spPr/>
    </dgm:pt>
    <dgm:pt modelId="{A0014758-2A1C-4A50-BFAC-2747C539B411}" type="pres">
      <dgm:prSet presAssocID="{80B500D5-4DE6-4EDB-87A3-17089CCE57F4}" presName="node" presStyleLbl="node1" presStyleIdx="1" presStyleCnt="4">
        <dgm:presLayoutVars>
          <dgm:bulletEnabled val="1"/>
        </dgm:presLayoutVars>
      </dgm:prSet>
      <dgm:spPr/>
      <dgm:t>
        <a:bodyPr/>
        <a:lstStyle/>
        <a:p>
          <a:endParaRPr lang="az-Latn-AZ"/>
        </a:p>
      </dgm:t>
    </dgm:pt>
    <dgm:pt modelId="{8ABA83DC-F9A4-4144-B7C5-C6DDBC65CDC2}" type="pres">
      <dgm:prSet presAssocID="{7D8DE6D2-C12C-419F-BC6F-CE4FFB9647FA}" presName="sibTrans" presStyleCnt="0"/>
      <dgm:spPr/>
    </dgm:pt>
    <dgm:pt modelId="{8DB3D808-AF94-4172-822C-C3CDAD4681F7}" type="pres">
      <dgm:prSet presAssocID="{274E5D56-2112-4889-B26C-3E441A577C03}" presName="node" presStyleLbl="node1" presStyleIdx="2" presStyleCnt="4">
        <dgm:presLayoutVars>
          <dgm:bulletEnabled val="1"/>
        </dgm:presLayoutVars>
      </dgm:prSet>
      <dgm:spPr/>
      <dgm:t>
        <a:bodyPr/>
        <a:lstStyle/>
        <a:p>
          <a:endParaRPr lang="az-Latn-AZ"/>
        </a:p>
      </dgm:t>
    </dgm:pt>
    <dgm:pt modelId="{38E399BB-F233-4A79-A72B-7F1FFE45F381}" type="pres">
      <dgm:prSet presAssocID="{9AB519C0-A754-4361-BB2B-091F573F7E8B}" presName="sibTrans" presStyleCnt="0"/>
      <dgm:spPr/>
    </dgm:pt>
    <dgm:pt modelId="{A7FB1EEF-1D26-4507-B933-5F9890B604E6}" type="pres">
      <dgm:prSet presAssocID="{F41CE57D-D8C3-4144-B118-7B9E97E49D8C}" presName="node" presStyleLbl="node1" presStyleIdx="3" presStyleCnt="4">
        <dgm:presLayoutVars>
          <dgm:bulletEnabled val="1"/>
        </dgm:presLayoutVars>
      </dgm:prSet>
      <dgm:spPr/>
      <dgm:t>
        <a:bodyPr/>
        <a:lstStyle/>
        <a:p>
          <a:endParaRPr lang="az-Latn-AZ"/>
        </a:p>
      </dgm:t>
    </dgm:pt>
  </dgm:ptLst>
  <dgm:cxnLst>
    <dgm:cxn modelId="{7E61DE78-4E45-49FD-9B99-2D9E227B44DB}" srcId="{9E6531A9-5A09-4555-9240-2DFB75F612FE}" destId="{274E5D56-2112-4889-B26C-3E441A577C03}" srcOrd="2" destOrd="0" parTransId="{5A4C1CFE-6EE9-4E88-AEC8-2DC980960082}" sibTransId="{9AB519C0-A754-4361-BB2B-091F573F7E8B}"/>
    <dgm:cxn modelId="{59D62B33-54C9-46B6-B9DC-5ECDAEA54D58}" type="presOf" srcId="{274E5D56-2112-4889-B26C-3E441A577C03}" destId="{8DB3D808-AF94-4172-822C-C3CDAD4681F7}" srcOrd="0" destOrd="0" presId="urn:microsoft.com/office/officeart/2005/8/layout/hList6"/>
    <dgm:cxn modelId="{BED58AE4-0763-4C3B-9690-19FE4C75AE29}" type="presOf" srcId="{F41CE57D-D8C3-4144-B118-7B9E97E49D8C}" destId="{A7FB1EEF-1D26-4507-B933-5F9890B604E6}" srcOrd="0" destOrd="0" presId="urn:microsoft.com/office/officeart/2005/8/layout/hList6"/>
    <dgm:cxn modelId="{B88D9092-CD96-43C9-8C13-AAAE4C9604EC}" type="presOf" srcId="{9E6531A9-5A09-4555-9240-2DFB75F612FE}" destId="{B1C484C2-9365-496C-B50D-3A7CC0043F47}" srcOrd="0" destOrd="0" presId="urn:microsoft.com/office/officeart/2005/8/layout/hList6"/>
    <dgm:cxn modelId="{BF97BCF5-D0EE-4751-BE58-57A4F0D857DD}" type="presOf" srcId="{84EC67E6-55A2-49F7-B3B9-EDC03687060A}" destId="{01D427EC-3DDF-4192-ACD8-1583340BFD93}" srcOrd="0" destOrd="0" presId="urn:microsoft.com/office/officeart/2005/8/layout/hList6"/>
    <dgm:cxn modelId="{56AB636F-2995-482E-A9A8-EC0C555E6873}" type="presOf" srcId="{80B500D5-4DE6-4EDB-87A3-17089CCE57F4}" destId="{A0014758-2A1C-4A50-BFAC-2747C539B411}" srcOrd="0" destOrd="0" presId="urn:microsoft.com/office/officeart/2005/8/layout/hList6"/>
    <dgm:cxn modelId="{A0BCFF4B-7CB2-427C-ADBE-859D7E27C4A0}" srcId="{9E6531A9-5A09-4555-9240-2DFB75F612FE}" destId="{84EC67E6-55A2-49F7-B3B9-EDC03687060A}" srcOrd="0" destOrd="0" parTransId="{FF4314FF-6B98-47F8-BC34-6AB394FEE510}" sibTransId="{058EC6AC-B132-4E3E-ABDC-21F469A4506B}"/>
    <dgm:cxn modelId="{60F2DB2E-BFC7-4BE5-8627-6B0478837D68}" srcId="{9E6531A9-5A09-4555-9240-2DFB75F612FE}" destId="{F41CE57D-D8C3-4144-B118-7B9E97E49D8C}" srcOrd="3" destOrd="0" parTransId="{0869F75B-C2B3-4119-A8F0-D90C22295A54}" sibTransId="{80093B8C-856D-4F9D-8C3C-089CD79EDC95}"/>
    <dgm:cxn modelId="{CD060BF2-E11C-43F6-A5E0-EEA49CB33EBD}" srcId="{9E6531A9-5A09-4555-9240-2DFB75F612FE}" destId="{80B500D5-4DE6-4EDB-87A3-17089CCE57F4}" srcOrd="1" destOrd="0" parTransId="{192C781F-7E91-4936-A270-ABDAE0404C89}" sibTransId="{7D8DE6D2-C12C-419F-BC6F-CE4FFB9647FA}"/>
    <dgm:cxn modelId="{471CA400-3FA4-43AF-9F64-47242F5DF15C}" type="presParOf" srcId="{B1C484C2-9365-496C-B50D-3A7CC0043F47}" destId="{01D427EC-3DDF-4192-ACD8-1583340BFD93}" srcOrd="0" destOrd="0" presId="urn:microsoft.com/office/officeart/2005/8/layout/hList6"/>
    <dgm:cxn modelId="{56E6BF25-EA39-4E6B-85DF-6BED02475C14}" type="presParOf" srcId="{B1C484C2-9365-496C-B50D-3A7CC0043F47}" destId="{0D62FD2E-E34E-4C4C-B74A-456332BD5DCA}" srcOrd="1" destOrd="0" presId="urn:microsoft.com/office/officeart/2005/8/layout/hList6"/>
    <dgm:cxn modelId="{CCA1D6CA-7CBE-455A-A0B0-BFD326DAD14C}" type="presParOf" srcId="{B1C484C2-9365-496C-B50D-3A7CC0043F47}" destId="{A0014758-2A1C-4A50-BFAC-2747C539B411}" srcOrd="2" destOrd="0" presId="urn:microsoft.com/office/officeart/2005/8/layout/hList6"/>
    <dgm:cxn modelId="{6A060CE6-D572-4C3F-849F-3BA01E739BD5}" type="presParOf" srcId="{B1C484C2-9365-496C-B50D-3A7CC0043F47}" destId="{8ABA83DC-F9A4-4144-B7C5-C6DDBC65CDC2}" srcOrd="3" destOrd="0" presId="urn:microsoft.com/office/officeart/2005/8/layout/hList6"/>
    <dgm:cxn modelId="{EACB670C-7E8D-4A90-8367-1426DEB5A4D2}" type="presParOf" srcId="{B1C484C2-9365-496C-B50D-3A7CC0043F47}" destId="{8DB3D808-AF94-4172-822C-C3CDAD4681F7}" srcOrd="4" destOrd="0" presId="urn:microsoft.com/office/officeart/2005/8/layout/hList6"/>
    <dgm:cxn modelId="{FEB5E5BC-F253-45B8-B021-0FB989523CF8}" type="presParOf" srcId="{B1C484C2-9365-496C-B50D-3A7CC0043F47}" destId="{38E399BB-F233-4A79-A72B-7F1FFE45F381}" srcOrd="5" destOrd="0" presId="urn:microsoft.com/office/officeart/2005/8/layout/hList6"/>
    <dgm:cxn modelId="{3A486A70-B435-46E4-9B9F-9D27BAF60C61}" type="presParOf" srcId="{B1C484C2-9365-496C-B50D-3A7CC0043F47}" destId="{A7FB1EEF-1D26-4507-B933-5F9890B604E6}" srcOrd="6"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8CD91ACB-4333-4EAA-BA81-0F41DB2DC7DA}"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az-Latn-AZ"/>
        </a:p>
      </dgm:t>
    </dgm:pt>
    <dgm:pt modelId="{7626714B-8063-4982-BB47-A7A8EC9A2B43}">
      <dgm:prSet phldrT="[Текст]" custT="1"/>
      <dgm:spPr/>
      <dgm:t>
        <a:bodyPr/>
        <a:lstStyle/>
        <a:p>
          <a:pPr algn="l"/>
          <a:r>
            <a:rPr lang="en-US" sz="2400" b="1" smtClean="0">
              <a:solidFill>
                <a:srgbClr val="FFFF00"/>
              </a:solidFill>
              <a:latin typeface="Cambria" pitchFamily="18" charset="0"/>
            </a:rPr>
            <a:t>Conclusion</a:t>
          </a:r>
          <a:endParaRPr lang="az-Latn-AZ" sz="2400" b="1" dirty="0">
            <a:solidFill>
              <a:srgbClr val="FFFF00"/>
            </a:solidFill>
            <a:latin typeface="Cambria" pitchFamily="18" charset="0"/>
          </a:endParaRPr>
        </a:p>
      </dgm:t>
    </dgm:pt>
    <dgm:pt modelId="{FEE4FF9B-8928-44AF-A639-F064908D9B7B}" type="parTrans" cxnId="{F9B299A3-95DA-4BB5-88D6-AD6483BBBCB2}">
      <dgm:prSet/>
      <dgm:spPr/>
      <dgm:t>
        <a:bodyPr/>
        <a:lstStyle/>
        <a:p>
          <a:endParaRPr lang="az-Latn-AZ" sz="2400">
            <a:solidFill>
              <a:srgbClr val="FFFF00"/>
            </a:solidFill>
            <a:latin typeface="Cambria" pitchFamily="18" charset="0"/>
          </a:endParaRPr>
        </a:p>
      </dgm:t>
    </dgm:pt>
    <dgm:pt modelId="{6B43B2C7-4B37-4ABD-809C-C45AF5FD446E}" type="sibTrans" cxnId="{F9B299A3-95DA-4BB5-88D6-AD6483BBBCB2}">
      <dgm:prSet/>
      <dgm:spPr/>
      <dgm:t>
        <a:bodyPr/>
        <a:lstStyle/>
        <a:p>
          <a:endParaRPr lang="az-Latn-AZ" sz="2400">
            <a:solidFill>
              <a:srgbClr val="FFFF00"/>
            </a:solidFill>
            <a:latin typeface="Cambria" pitchFamily="18" charset="0"/>
          </a:endParaRPr>
        </a:p>
      </dgm:t>
    </dgm:pt>
    <dgm:pt modelId="{BFCC4475-2688-4714-819C-AB55871189AE}">
      <dgm:prSet custT="1"/>
      <dgm:spPr/>
      <dgm:t>
        <a:bodyPr/>
        <a:lstStyle/>
        <a:p>
          <a:pPr algn="l"/>
          <a:r>
            <a:rPr lang="en-US" sz="2400" b="1" u="sng" dirty="0" smtClean="0">
              <a:solidFill>
                <a:srgbClr val="FFFF00"/>
              </a:solidFill>
              <a:latin typeface="Cambria" pitchFamily="18" charset="0"/>
            </a:rPr>
            <a:t>The Key National Indicators </a:t>
          </a:r>
        </a:p>
        <a:p>
          <a:pPr algn="l"/>
          <a:r>
            <a:rPr lang="en-US" sz="2400" b="1" dirty="0" smtClean="0">
              <a:solidFill>
                <a:srgbClr val="FFFF00"/>
              </a:solidFill>
              <a:latin typeface="Cambria" pitchFamily="18" charset="0"/>
            </a:rPr>
            <a:t>The Budget Execution Report &amp; </a:t>
          </a:r>
        </a:p>
        <a:p>
          <a:pPr algn="l"/>
          <a:r>
            <a:rPr lang="en-US" sz="2400" b="1" dirty="0" smtClean="0">
              <a:solidFill>
                <a:srgbClr val="FFFF00"/>
              </a:solidFill>
              <a:latin typeface="Cambria" pitchFamily="18" charset="0"/>
            </a:rPr>
            <a:t>The report  about render opinion on State Budget Law</a:t>
          </a:r>
          <a:endParaRPr lang="az-Latn-AZ" sz="2400" b="1" dirty="0">
            <a:solidFill>
              <a:srgbClr val="FFFF00"/>
            </a:solidFill>
            <a:latin typeface="Cambria" pitchFamily="18" charset="0"/>
          </a:endParaRPr>
        </a:p>
      </dgm:t>
    </dgm:pt>
    <dgm:pt modelId="{3B373ADF-00BC-4538-AA66-ABC580FF1648}" type="parTrans" cxnId="{18A0092D-5494-46B0-84F1-4040CB3445D8}">
      <dgm:prSet/>
      <dgm:spPr/>
      <dgm:t>
        <a:bodyPr/>
        <a:lstStyle/>
        <a:p>
          <a:endParaRPr lang="az-Latn-AZ" sz="2400">
            <a:solidFill>
              <a:srgbClr val="FFFF00"/>
            </a:solidFill>
            <a:latin typeface="Cambria" pitchFamily="18" charset="0"/>
          </a:endParaRPr>
        </a:p>
      </dgm:t>
    </dgm:pt>
    <dgm:pt modelId="{4D95B048-D95A-425C-B5EC-8D0B892E26AF}" type="sibTrans" cxnId="{18A0092D-5494-46B0-84F1-4040CB3445D8}">
      <dgm:prSet/>
      <dgm:spPr/>
      <dgm:t>
        <a:bodyPr/>
        <a:lstStyle/>
        <a:p>
          <a:endParaRPr lang="az-Latn-AZ" sz="2400">
            <a:solidFill>
              <a:srgbClr val="FFFF00"/>
            </a:solidFill>
            <a:latin typeface="Cambria" pitchFamily="18" charset="0"/>
          </a:endParaRPr>
        </a:p>
      </dgm:t>
    </dgm:pt>
    <dgm:pt modelId="{A123DD20-C538-4D40-AEF5-987576DF0A8C}">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US" sz="2400" b="1" dirty="0" smtClean="0">
            <a:solidFill>
              <a:srgbClr val="FFFF00"/>
            </a:solidFill>
            <a:latin typeface="Cambria" pitchFamily="18" charset="0"/>
            <a:ea typeface="Cambria Math" pitchFamily="18" charset="0"/>
            <a:cs typeface="Times New Roman" pitchFamily="18" charset="0"/>
          </a:endParaRPr>
        </a:p>
        <a:p>
          <a:pPr marL="0" marR="0" indent="0" algn="l" defTabSz="914400" eaLnBrk="1" fontAlgn="auto" latinLnBrk="0" hangingPunct="1">
            <a:lnSpc>
              <a:spcPct val="100000"/>
            </a:lnSpc>
            <a:spcBef>
              <a:spcPts val="0"/>
            </a:spcBef>
            <a:spcAft>
              <a:spcPts val="0"/>
            </a:spcAft>
            <a:buClrTx/>
            <a:buSzTx/>
            <a:buFontTx/>
            <a:buNone/>
            <a:tabLst/>
            <a:defRPr/>
          </a:pPr>
          <a:r>
            <a:rPr lang="en-US" sz="2400" b="1" dirty="0" smtClean="0">
              <a:solidFill>
                <a:srgbClr val="FFFF00"/>
              </a:solidFill>
              <a:latin typeface="Cambria" pitchFamily="18" charset="0"/>
              <a:ea typeface="Cambria Math" pitchFamily="18" charset="0"/>
              <a:cs typeface="Times New Roman" pitchFamily="18" charset="0"/>
            </a:rPr>
            <a:t>Fiscal diagnostic tools: PEFA &amp; OBI</a:t>
          </a:r>
          <a:endParaRPr lang="az-Latn-AZ" sz="2400" dirty="0" smtClean="0">
            <a:solidFill>
              <a:srgbClr val="FFFF00"/>
            </a:solidFill>
            <a:latin typeface="Cambria" pitchFamily="18" charset="0"/>
          </a:endParaRPr>
        </a:p>
        <a:p>
          <a:pPr algn="l" defTabSz="1066800">
            <a:lnSpc>
              <a:spcPct val="90000"/>
            </a:lnSpc>
            <a:spcBef>
              <a:spcPct val="0"/>
            </a:spcBef>
            <a:spcAft>
              <a:spcPct val="35000"/>
            </a:spcAft>
          </a:pPr>
          <a:endParaRPr lang="az-Latn-AZ" sz="2400" i="1" dirty="0">
            <a:solidFill>
              <a:srgbClr val="FFFF00"/>
            </a:solidFill>
            <a:latin typeface="Cambria" pitchFamily="18" charset="0"/>
          </a:endParaRPr>
        </a:p>
      </dgm:t>
    </dgm:pt>
    <dgm:pt modelId="{8EF141CA-DEEB-4132-AC93-A94B802DC0F7}" type="parTrans" cxnId="{FEF9545D-939C-44BA-84D0-0ACE6E826787}">
      <dgm:prSet/>
      <dgm:spPr/>
      <dgm:t>
        <a:bodyPr/>
        <a:lstStyle/>
        <a:p>
          <a:endParaRPr lang="az-Latn-AZ" sz="2400">
            <a:solidFill>
              <a:srgbClr val="FFFF00"/>
            </a:solidFill>
            <a:latin typeface="Cambria" pitchFamily="18" charset="0"/>
          </a:endParaRPr>
        </a:p>
      </dgm:t>
    </dgm:pt>
    <dgm:pt modelId="{DA4C8D36-AEFA-42B2-B7F8-1AFA14C565EE}" type="sibTrans" cxnId="{FEF9545D-939C-44BA-84D0-0ACE6E826787}">
      <dgm:prSet/>
      <dgm:spPr/>
      <dgm:t>
        <a:bodyPr/>
        <a:lstStyle/>
        <a:p>
          <a:endParaRPr lang="az-Latn-AZ" sz="2400">
            <a:solidFill>
              <a:srgbClr val="FFFF00"/>
            </a:solidFill>
            <a:latin typeface="Cambria" pitchFamily="18" charset="0"/>
          </a:endParaRPr>
        </a:p>
      </dgm:t>
    </dgm:pt>
    <dgm:pt modelId="{C0E0A141-F273-4C45-9DF1-70E34C9FC31D}" type="pres">
      <dgm:prSet presAssocID="{8CD91ACB-4333-4EAA-BA81-0F41DB2DC7DA}" presName="Name0" presStyleCnt="0">
        <dgm:presLayoutVars>
          <dgm:dir/>
          <dgm:animLvl val="lvl"/>
          <dgm:resizeHandles val="exact"/>
        </dgm:presLayoutVars>
      </dgm:prSet>
      <dgm:spPr/>
      <dgm:t>
        <a:bodyPr/>
        <a:lstStyle/>
        <a:p>
          <a:endParaRPr lang="az-Latn-AZ"/>
        </a:p>
      </dgm:t>
    </dgm:pt>
    <dgm:pt modelId="{7599CFE4-507A-4B17-A98B-44A76E8C44E8}" type="pres">
      <dgm:prSet presAssocID="{BFCC4475-2688-4714-819C-AB55871189AE}" presName="linNode" presStyleCnt="0"/>
      <dgm:spPr/>
    </dgm:pt>
    <dgm:pt modelId="{0400DAC6-D54A-4690-84BF-C879FE7A293D}" type="pres">
      <dgm:prSet presAssocID="{BFCC4475-2688-4714-819C-AB55871189AE}" presName="parentText" presStyleLbl="node1" presStyleIdx="0" presStyleCnt="3" custScaleX="277778">
        <dgm:presLayoutVars>
          <dgm:chMax val="1"/>
          <dgm:bulletEnabled val="1"/>
        </dgm:presLayoutVars>
      </dgm:prSet>
      <dgm:spPr/>
      <dgm:t>
        <a:bodyPr/>
        <a:lstStyle/>
        <a:p>
          <a:endParaRPr lang="az-Latn-AZ"/>
        </a:p>
      </dgm:t>
    </dgm:pt>
    <dgm:pt modelId="{2A5E16A8-03EB-4F2D-B8E3-B1BD6AB3C94F}" type="pres">
      <dgm:prSet presAssocID="{4D95B048-D95A-425C-B5EC-8D0B892E26AF}" presName="sp" presStyleCnt="0"/>
      <dgm:spPr/>
    </dgm:pt>
    <dgm:pt modelId="{56810BCC-C902-4AC2-BB2A-57C6840FFB9D}" type="pres">
      <dgm:prSet presAssocID="{7626714B-8063-4982-BB47-A7A8EC9A2B43}" presName="linNode" presStyleCnt="0"/>
      <dgm:spPr/>
    </dgm:pt>
    <dgm:pt modelId="{CA0C8CE8-DE1F-4E82-AC6F-272CE4ED93AE}" type="pres">
      <dgm:prSet presAssocID="{7626714B-8063-4982-BB47-A7A8EC9A2B43}" presName="parentText" presStyleLbl="node1" presStyleIdx="1" presStyleCnt="3" custScaleX="277778" custLinFactY="100000" custLinFactNeighborX="-136" custLinFactNeighborY="132714">
        <dgm:presLayoutVars>
          <dgm:chMax val="1"/>
          <dgm:bulletEnabled val="1"/>
        </dgm:presLayoutVars>
      </dgm:prSet>
      <dgm:spPr/>
      <dgm:t>
        <a:bodyPr/>
        <a:lstStyle/>
        <a:p>
          <a:endParaRPr lang="az-Latn-AZ"/>
        </a:p>
      </dgm:t>
    </dgm:pt>
    <dgm:pt modelId="{4F3EB78E-0490-4C6E-9B80-BE0DFC7838C3}" type="pres">
      <dgm:prSet presAssocID="{6B43B2C7-4B37-4ABD-809C-C45AF5FD446E}" presName="sp" presStyleCnt="0"/>
      <dgm:spPr/>
    </dgm:pt>
    <dgm:pt modelId="{EEE84936-5B2E-4CC2-8877-F2758B94A4EC}" type="pres">
      <dgm:prSet presAssocID="{A123DD20-C538-4D40-AEF5-987576DF0A8C}" presName="linNode" presStyleCnt="0"/>
      <dgm:spPr/>
    </dgm:pt>
    <dgm:pt modelId="{42D60BC9-68F2-4004-B54D-CD3F4A15A434}" type="pres">
      <dgm:prSet presAssocID="{A123DD20-C538-4D40-AEF5-987576DF0A8C}" presName="parentText" presStyleLbl="node1" presStyleIdx="2" presStyleCnt="3" custScaleX="277778" custLinFactY="-4832" custLinFactNeighborX="-136" custLinFactNeighborY="-100000">
        <dgm:presLayoutVars>
          <dgm:chMax val="1"/>
          <dgm:bulletEnabled val="1"/>
        </dgm:presLayoutVars>
      </dgm:prSet>
      <dgm:spPr/>
      <dgm:t>
        <a:bodyPr/>
        <a:lstStyle/>
        <a:p>
          <a:endParaRPr lang="az-Latn-AZ"/>
        </a:p>
      </dgm:t>
    </dgm:pt>
  </dgm:ptLst>
  <dgm:cxnLst>
    <dgm:cxn modelId="{F9B299A3-95DA-4BB5-88D6-AD6483BBBCB2}" srcId="{8CD91ACB-4333-4EAA-BA81-0F41DB2DC7DA}" destId="{7626714B-8063-4982-BB47-A7A8EC9A2B43}" srcOrd="1" destOrd="0" parTransId="{FEE4FF9B-8928-44AF-A639-F064908D9B7B}" sibTransId="{6B43B2C7-4B37-4ABD-809C-C45AF5FD446E}"/>
    <dgm:cxn modelId="{A217AD22-443B-475A-BE95-B065A3FC79CC}" type="presOf" srcId="{A123DD20-C538-4D40-AEF5-987576DF0A8C}" destId="{42D60BC9-68F2-4004-B54D-CD3F4A15A434}" srcOrd="0" destOrd="0" presId="urn:microsoft.com/office/officeart/2005/8/layout/vList5"/>
    <dgm:cxn modelId="{2CD12E2A-AF99-4D53-9A37-E968A27287AB}" type="presOf" srcId="{7626714B-8063-4982-BB47-A7A8EC9A2B43}" destId="{CA0C8CE8-DE1F-4E82-AC6F-272CE4ED93AE}" srcOrd="0" destOrd="0" presId="urn:microsoft.com/office/officeart/2005/8/layout/vList5"/>
    <dgm:cxn modelId="{EB7B3606-1F6E-4E6E-A3FD-D3C8FE535A11}" type="presOf" srcId="{BFCC4475-2688-4714-819C-AB55871189AE}" destId="{0400DAC6-D54A-4690-84BF-C879FE7A293D}" srcOrd="0" destOrd="0" presId="urn:microsoft.com/office/officeart/2005/8/layout/vList5"/>
    <dgm:cxn modelId="{B8C4E121-CF25-4E12-A73B-12D4402215E7}" type="presOf" srcId="{8CD91ACB-4333-4EAA-BA81-0F41DB2DC7DA}" destId="{C0E0A141-F273-4C45-9DF1-70E34C9FC31D}" srcOrd="0" destOrd="0" presId="urn:microsoft.com/office/officeart/2005/8/layout/vList5"/>
    <dgm:cxn modelId="{FEF9545D-939C-44BA-84D0-0ACE6E826787}" srcId="{8CD91ACB-4333-4EAA-BA81-0F41DB2DC7DA}" destId="{A123DD20-C538-4D40-AEF5-987576DF0A8C}" srcOrd="2" destOrd="0" parTransId="{8EF141CA-DEEB-4132-AC93-A94B802DC0F7}" sibTransId="{DA4C8D36-AEFA-42B2-B7F8-1AFA14C565EE}"/>
    <dgm:cxn modelId="{18A0092D-5494-46B0-84F1-4040CB3445D8}" srcId="{8CD91ACB-4333-4EAA-BA81-0F41DB2DC7DA}" destId="{BFCC4475-2688-4714-819C-AB55871189AE}" srcOrd="0" destOrd="0" parTransId="{3B373ADF-00BC-4538-AA66-ABC580FF1648}" sibTransId="{4D95B048-D95A-425C-B5EC-8D0B892E26AF}"/>
    <dgm:cxn modelId="{4D85F6E1-901B-46AC-8650-84F4A8983704}" type="presParOf" srcId="{C0E0A141-F273-4C45-9DF1-70E34C9FC31D}" destId="{7599CFE4-507A-4B17-A98B-44A76E8C44E8}" srcOrd="0" destOrd="0" presId="urn:microsoft.com/office/officeart/2005/8/layout/vList5"/>
    <dgm:cxn modelId="{2961A5DC-4E61-4220-B21E-A2E7A0B3BF05}" type="presParOf" srcId="{7599CFE4-507A-4B17-A98B-44A76E8C44E8}" destId="{0400DAC6-D54A-4690-84BF-C879FE7A293D}" srcOrd="0" destOrd="0" presId="urn:microsoft.com/office/officeart/2005/8/layout/vList5"/>
    <dgm:cxn modelId="{48D34B85-F3D2-491F-95E9-26DA2C631913}" type="presParOf" srcId="{C0E0A141-F273-4C45-9DF1-70E34C9FC31D}" destId="{2A5E16A8-03EB-4F2D-B8E3-B1BD6AB3C94F}" srcOrd="1" destOrd="0" presId="urn:microsoft.com/office/officeart/2005/8/layout/vList5"/>
    <dgm:cxn modelId="{F77891AF-916D-471C-882B-2D7894FDE1F5}" type="presParOf" srcId="{C0E0A141-F273-4C45-9DF1-70E34C9FC31D}" destId="{56810BCC-C902-4AC2-BB2A-57C6840FFB9D}" srcOrd="2" destOrd="0" presId="urn:microsoft.com/office/officeart/2005/8/layout/vList5"/>
    <dgm:cxn modelId="{342FF4F3-2CA1-4B1A-BD6C-995B1DFF308F}" type="presParOf" srcId="{56810BCC-C902-4AC2-BB2A-57C6840FFB9D}" destId="{CA0C8CE8-DE1F-4E82-AC6F-272CE4ED93AE}" srcOrd="0" destOrd="0" presId="urn:microsoft.com/office/officeart/2005/8/layout/vList5"/>
    <dgm:cxn modelId="{C4382473-ACD1-4536-A728-357A52297A16}" type="presParOf" srcId="{C0E0A141-F273-4C45-9DF1-70E34C9FC31D}" destId="{4F3EB78E-0490-4C6E-9B80-BE0DFC7838C3}" srcOrd="3" destOrd="0" presId="urn:microsoft.com/office/officeart/2005/8/layout/vList5"/>
    <dgm:cxn modelId="{37B35AB5-B049-4B24-8147-59777B77438D}" type="presParOf" srcId="{C0E0A141-F273-4C45-9DF1-70E34C9FC31D}" destId="{EEE84936-5B2E-4CC2-8877-F2758B94A4EC}" srcOrd="4" destOrd="0" presId="urn:microsoft.com/office/officeart/2005/8/layout/vList5"/>
    <dgm:cxn modelId="{82B88409-A5D9-4BB2-B84D-832E5BA1C2D9}" type="presParOf" srcId="{EEE84936-5B2E-4CC2-8877-F2758B94A4EC}" destId="{42D60BC9-68F2-4004-B54D-CD3F4A15A434}" srcOrd="0" destOrd="0" presId="urn:microsoft.com/office/officeart/2005/8/layout/vList5"/>
  </dgm:cxnLst>
  <dgm:bg/>
  <dgm:whole/>
</dgm:dataModel>
</file>

<file path=ppt/diagrams/data20.xml><?xml version="1.0" encoding="utf-8"?>
<dgm:dataModel xmlns:dgm="http://schemas.openxmlformats.org/drawingml/2006/diagram" xmlns:a="http://schemas.openxmlformats.org/drawingml/2006/main">
  <dgm:ptLst>
    <dgm:pt modelId="{9E6531A9-5A09-4555-9240-2DFB75F612FE}" type="doc">
      <dgm:prSet loTypeId="urn:microsoft.com/office/officeart/2005/8/layout/hList3" loCatId="list" qsTypeId="urn:microsoft.com/office/officeart/2005/8/quickstyle/simple1" qsCatId="simple" csTypeId="urn:microsoft.com/office/officeart/2005/8/colors/accent0_3" csCatId="mainScheme" phldr="1"/>
      <dgm:spPr/>
      <dgm:t>
        <a:bodyPr/>
        <a:lstStyle/>
        <a:p>
          <a:endParaRPr lang="az-Latn-AZ"/>
        </a:p>
      </dgm:t>
    </dgm:pt>
    <dgm:pt modelId="{68F0B56A-7B88-48B0-BE81-0E5F365C0899}">
      <dgm:prSet custT="1"/>
      <dgm:spPr/>
      <dgm:t>
        <a:bodyPr/>
        <a:lstStyle/>
        <a:p>
          <a:r>
            <a:rPr lang="en-GB" sz="3200" dirty="0" smtClean="0">
              <a:latin typeface="Cambria" pitchFamily="18" charset="0"/>
            </a:rPr>
            <a:t>The supreme audit institution provides adequate budget oversight.</a:t>
          </a:r>
          <a:endParaRPr lang="az-Latn-AZ" sz="3200" dirty="0">
            <a:latin typeface="Cambria" pitchFamily="18" charset="0"/>
          </a:endParaRPr>
        </a:p>
      </dgm:t>
    </dgm:pt>
    <dgm:pt modelId="{89AB2CD9-C45E-47E6-9B83-C600EDF659AC}" type="parTrans" cxnId="{B1B34A3C-2EA1-4B3B-82C0-645F84F88A0B}">
      <dgm:prSet/>
      <dgm:spPr/>
      <dgm:t>
        <a:bodyPr/>
        <a:lstStyle/>
        <a:p>
          <a:endParaRPr lang="az-Latn-AZ" sz="2400">
            <a:latin typeface="Cambria" pitchFamily="18" charset="0"/>
          </a:endParaRPr>
        </a:p>
      </dgm:t>
    </dgm:pt>
    <dgm:pt modelId="{44EFCFFB-AB8C-40C3-BBBC-F9FA55AD035E}" type="sibTrans" cxnId="{B1B34A3C-2EA1-4B3B-82C0-645F84F88A0B}">
      <dgm:prSet/>
      <dgm:spPr/>
      <dgm:t>
        <a:bodyPr/>
        <a:lstStyle/>
        <a:p>
          <a:endParaRPr lang="az-Latn-AZ" sz="2400">
            <a:latin typeface="Cambria" pitchFamily="18" charset="0"/>
          </a:endParaRPr>
        </a:p>
      </dgm:t>
    </dgm:pt>
    <dgm:pt modelId="{98F8404E-6687-4F8E-9E63-B8785EA184B7}">
      <dgm:prSet custT="1"/>
      <dgm:spPr/>
      <dgm:t>
        <a:bodyPr/>
        <a:lstStyle/>
        <a:p>
          <a:r>
            <a:rPr lang="en-GB" sz="2000" dirty="0" smtClean="0">
              <a:latin typeface="Cambria" pitchFamily="18" charset="0"/>
            </a:rPr>
            <a:t>Under the law, it has full discretion to undertake audits as it sees fit.</a:t>
          </a:r>
          <a:endParaRPr lang="az-Latn-AZ" sz="2000" dirty="0">
            <a:latin typeface="Cambria" pitchFamily="18" charset="0"/>
          </a:endParaRPr>
        </a:p>
      </dgm:t>
    </dgm:pt>
    <dgm:pt modelId="{2B3458B2-F1B8-4297-934A-042010F421C5}" type="parTrans" cxnId="{AD432EA7-12D9-427C-8436-B013238B866B}">
      <dgm:prSet/>
      <dgm:spPr/>
      <dgm:t>
        <a:bodyPr/>
        <a:lstStyle/>
        <a:p>
          <a:endParaRPr lang="az-Latn-AZ" sz="2400">
            <a:latin typeface="Cambria" pitchFamily="18" charset="0"/>
          </a:endParaRPr>
        </a:p>
      </dgm:t>
    </dgm:pt>
    <dgm:pt modelId="{37AEA61C-0972-4837-A63E-520C4678B8F4}" type="sibTrans" cxnId="{AD432EA7-12D9-427C-8436-B013238B866B}">
      <dgm:prSet/>
      <dgm:spPr/>
      <dgm:t>
        <a:bodyPr/>
        <a:lstStyle/>
        <a:p>
          <a:endParaRPr lang="az-Latn-AZ" sz="2400">
            <a:latin typeface="Cambria" pitchFamily="18" charset="0"/>
          </a:endParaRPr>
        </a:p>
      </dgm:t>
    </dgm:pt>
    <dgm:pt modelId="{DFA6198F-D86B-4A65-9B51-841B20E28836}">
      <dgm:prSet custT="1"/>
      <dgm:spPr/>
      <dgm:t>
        <a:bodyPr/>
        <a:lstStyle/>
        <a:p>
          <a:r>
            <a:rPr lang="en-GB" sz="2000" dirty="0" smtClean="0">
              <a:latin typeface="Cambria" pitchFamily="18" charset="0"/>
            </a:rPr>
            <a:t>Moreover, the head of the institution is appointed by the legislature or judiciary and cannot be removed without legislative or judicial approval, which bolsters its independence.</a:t>
          </a:r>
          <a:endParaRPr lang="az-Latn-AZ" sz="2000" dirty="0">
            <a:latin typeface="Cambria" pitchFamily="18" charset="0"/>
          </a:endParaRPr>
        </a:p>
      </dgm:t>
    </dgm:pt>
    <dgm:pt modelId="{43B2A697-61D8-44C4-8C15-60F04B9E3419}" type="parTrans" cxnId="{3A107B27-264F-4647-A272-1C08B57B7164}">
      <dgm:prSet/>
      <dgm:spPr/>
      <dgm:t>
        <a:bodyPr/>
        <a:lstStyle/>
        <a:p>
          <a:endParaRPr lang="az-Latn-AZ" sz="2400">
            <a:latin typeface="Cambria" pitchFamily="18" charset="0"/>
          </a:endParaRPr>
        </a:p>
      </dgm:t>
    </dgm:pt>
    <dgm:pt modelId="{A04A358E-E96B-4197-89A2-29BEDB70D88B}" type="sibTrans" cxnId="{3A107B27-264F-4647-A272-1C08B57B7164}">
      <dgm:prSet/>
      <dgm:spPr/>
      <dgm:t>
        <a:bodyPr/>
        <a:lstStyle/>
        <a:p>
          <a:endParaRPr lang="az-Latn-AZ" sz="2400">
            <a:latin typeface="Cambria" pitchFamily="18" charset="0"/>
          </a:endParaRPr>
        </a:p>
      </dgm:t>
    </dgm:pt>
    <dgm:pt modelId="{CFD13DD5-050A-4021-B765-77C0B36170B1}">
      <dgm:prSet custT="1"/>
      <dgm:spPr/>
      <dgm:t>
        <a:bodyPr/>
        <a:lstStyle/>
        <a:p>
          <a:r>
            <a:rPr lang="en-GB" sz="2000" dirty="0" smtClean="0">
              <a:latin typeface="Cambria" pitchFamily="18" charset="0"/>
            </a:rPr>
            <a:t>Finally, the supreme audit institution is provided with sufficient resources to </a:t>
          </a:r>
          <a:r>
            <a:rPr lang="en-GB" sz="2000" dirty="0" err="1" smtClean="0">
              <a:latin typeface="Cambria" pitchFamily="18" charset="0"/>
            </a:rPr>
            <a:t>fulfill</a:t>
          </a:r>
          <a:r>
            <a:rPr lang="en-GB" sz="2000" dirty="0" smtClean="0">
              <a:latin typeface="Cambria" pitchFamily="18" charset="0"/>
            </a:rPr>
            <a:t> its mandate, but its audit processes are not reviewed by an independent agency.</a:t>
          </a:r>
          <a:endParaRPr lang="az-Latn-AZ" sz="2000" dirty="0">
            <a:latin typeface="Cambria" pitchFamily="18" charset="0"/>
          </a:endParaRPr>
        </a:p>
      </dgm:t>
    </dgm:pt>
    <dgm:pt modelId="{996B3DBF-CD46-47C0-BD5B-9E8EA7FC7DEB}" type="parTrans" cxnId="{94867479-30A3-4FAE-9D3E-F594176A6439}">
      <dgm:prSet/>
      <dgm:spPr/>
      <dgm:t>
        <a:bodyPr/>
        <a:lstStyle/>
        <a:p>
          <a:endParaRPr lang="az-Latn-AZ" sz="2400">
            <a:latin typeface="Cambria" pitchFamily="18" charset="0"/>
          </a:endParaRPr>
        </a:p>
      </dgm:t>
    </dgm:pt>
    <dgm:pt modelId="{AC7864ED-0A54-43E6-8335-0CD80D3518FA}" type="sibTrans" cxnId="{94867479-30A3-4FAE-9D3E-F594176A6439}">
      <dgm:prSet/>
      <dgm:spPr/>
      <dgm:t>
        <a:bodyPr/>
        <a:lstStyle/>
        <a:p>
          <a:endParaRPr lang="az-Latn-AZ" sz="2400">
            <a:latin typeface="Cambria" pitchFamily="18" charset="0"/>
          </a:endParaRPr>
        </a:p>
      </dgm:t>
    </dgm:pt>
    <dgm:pt modelId="{C9959223-2C7C-416F-B993-9F579DD89882}" type="pres">
      <dgm:prSet presAssocID="{9E6531A9-5A09-4555-9240-2DFB75F612FE}" presName="composite" presStyleCnt="0">
        <dgm:presLayoutVars>
          <dgm:chMax val="1"/>
          <dgm:dir/>
          <dgm:resizeHandles val="exact"/>
        </dgm:presLayoutVars>
      </dgm:prSet>
      <dgm:spPr/>
      <dgm:t>
        <a:bodyPr/>
        <a:lstStyle/>
        <a:p>
          <a:endParaRPr lang="az-Latn-AZ"/>
        </a:p>
      </dgm:t>
    </dgm:pt>
    <dgm:pt modelId="{C8D98FC1-C769-4BDF-994D-DE07C0796B9E}" type="pres">
      <dgm:prSet presAssocID="{68F0B56A-7B88-48B0-BE81-0E5F365C0899}" presName="roof" presStyleLbl="dkBgShp" presStyleIdx="0" presStyleCnt="2"/>
      <dgm:spPr/>
      <dgm:t>
        <a:bodyPr/>
        <a:lstStyle/>
        <a:p>
          <a:endParaRPr lang="az-Latn-AZ"/>
        </a:p>
      </dgm:t>
    </dgm:pt>
    <dgm:pt modelId="{95EABDE8-8DF0-43BF-B1C6-881FDBBB0BA6}" type="pres">
      <dgm:prSet presAssocID="{68F0B56A-7B88-48B0-BE81-0E5F365C0899}" presName="pillars" presStyleCnt="0"/>
      <dgm:spPr/>
      <dgm:t>
        <a:bodyPr/>
        <a:lstStyle/>
        <a:p>
          <a:endParaRPr lang="az-Latn-AZ"/>
        </a:p>
      </dgm:t>
    </dgm:pt>
    <dgm:pt modelId="{C9289611-D9B9-4D54-8613-497D326520FA}" type="pres">
      <dgm:prSet presAssocID="{68F0B56A-7B88-48B0-BE81-0E5F365C0899}" presName="pillar1" presStyleLbl="node1" presStyleIdx="0" presStyleCnt="3">
        <dgm:presLayoutVars>
          <dgm:bulletEnabled val="1"/>
        </dgm:presLayoutVars>
      </dgm:prSet>
      <dgm:spPr/>
      <dgm:t>
        <a:bodyPr/>
        <a:lstStyle/>
        <a:p>
          <a:endParaRPr lang="az-Latn-AZ"/>
        </a:p>
      </dgm:t>
    </dgm:pt>
    <dgm:pt modelId="{21F0582C-40A6-4A78-B384-94F318026287}" type="pres">
      <dgm:prSet presAssocID="{DFA6198F-D86B-4A65-9B51-841B20E28836}" presName="pillarX" presStyleLbl="node1" presStyleIdx="1" presStyleCnt="3">
        <dgm:presLayoutVars>
          <dgm:bulletEnabled val="1"/>
        </dgm:presLayoutVars>
      </dgm:prSet>
      <dgm:spPr/>
      <dgm:t>
        <a:bodyPr/>
        <a:lstStyle/>
        <a:p>
          <a:endParaRPr lang="az-Latn-AZ"/>
        </a:p>
      </dgm:t>
    </dgm:pt>
    <dgm:pt modelId="{FA408F7F-B1A0-4CC5-99C7-E66B6BA47EC6}" type="pres">
      <dgm:prSet presAssocID="{CFD13DD5-050A-4021-B765-77C0B36170B1}" presName="pillarX" presStyleLbl="node1" presStyleIdx="2" presStyleCnt="3">
        <dgm:presLayoutVars>
          <dgm:bulletEnabled val="1"/>
        </dgm:presLayoutVars>
      </dgm:prSet>
      <dgm:spPr/>
      <dgm:t>
        <a:bodyPr/>
        <a:lstStyle/>
        <a:p>
          <a:endParaRPr lang="az-Latn-AZ"/>
        </a:p>
      </dgm:t>
    </dgm:pt>
    <dgm:pt modelId="{FBC15707-5DF6-42BA-9FA1-A513E4449646}" type="pres">
      <dgm:prSet presAssocID="{68F0B56A-7B88-48B0-BE81-0E5F365C0899}" presName="base" presStyleLbl="dkBgShp" presStyleIdx="1" presStyleCnt="2"/>
      <dgm:spPr/>
      <dgm:t>
        <a:bodyPr/>
        <a:lstStyle/>
        <a:p>
          <a:endParaRPr lang="az-Latn-AZ"/>
        </a:p>
      </dgm:t>
    </dgm:pt>
  </dgm:ptLst>
  <dgm:cxnLst>
    <dgm:cxn modelId="{B1B34A3C-2EA1-4B3B-82C0-645F84F88A0B}" srcId="{9E6531A9-5A09-4555-9240-2DFB75F612FE}" destId="{68F0B56A-7B88-48B0-BE81-0E5F365C0899}" srcOrd="0" destOrd="0" parTransId="{89AB2CD9-C45E-47E6-9B83-C600EDF659AC}" sibTransId="{44EFCFFB-AB8C-40C3-BBBC-F9FA55AD035E}"/>
    <dgm:cxn modelId="{3A107B27-264F-4647-A272-1C08B57B7164}" srcId="{68F0B56A-7B88-48B0-BE81-0E5F365C0899}" destId="{DFA6198F-D86B-4A65-9B51-841B20E28836}" srcOrd="1" destOrd="0" parTransId="{43B2A697-61D8-44C4-8C15-60F04B9E3419}" sibTransId="{A04A358E-E96B-4197-89A2-29BEDB70D88B}"/>
    <dgm:cxn modelId="{B73B7E6E-EE03-45DE-BED1-58E96968C893}" type="presOf" srcId="{DFA6198F-D86B-4A65-9B51-841B20E28836}" destId="{21F0582C-40A6-4A78-B384-94F318026287}" srcOrd="0" destOrd="0" presId="urn:microsoft.com/office/officeart/2005/8/layout/hList3"/>
    <dgm:cxn modelId="{0AB08FA5-CFF2-463A-B908-319BF1AF0014}" type="presOf" srcId="{68F0B56A-7B88-48B0-BE81-0E5F365C0899}" destId="{C8D98FC1-C769-4BDF-994D-DE07C0796B9E}" srcOrd="0" destOrd="0" presId="urn:microsoft.com/office/officeart/2005/8/layout/hList3"/>
    <dgm:cxn modelId="{AD432EA7-12D9-427C-8436-B013238B866B}" srcId="{68F0B56A-7B88-48B0-BE81-0E5F365C0899}" destId="{98F8404E-6687-4F8E-9E63-B8785EA184B7}" srcOrd="0" destOrd="0" parTransId="{2B3458B2-F1B8-4297-934A-042010F421C5}" sibTransId="{37AEA61C-0972-4837-A63E-520C4678B8F4}"/>
    <dgm:cxn modelId="{94867479-30A3-4FAE-9D3E-F594176A6439}" srcId="{68F0B56A-7B88-48B0-BE81-0E5F365C0899}" destId="{CFD13DD5-050A-4021-B765-77C0B36170B1}" srcOrd="2" destOrd="0" parTransId="{996B3DBF-CD46-47C0-BD5B-9E8EA7FC7DEB}" sibTransId="{AC7864ED-0A54-43E6-8335-0CD80D3518FA}"/>
    <dgm:cxn modelId="{6F41507E-EEDB-4C30-B760-B053FF8FFAED}" type="presOf" srcId="{98F8404E-6687-4F8E-9E63-B8785EA184B7}" destId="{C9289611-D9B9-4D54-8613-497D326520FA}" srcOrd="0" destOrd="0" presId="urn:microsoft.com/office/officeart/2005/8/layout/hList3"/>
    <dgm:cxn modelId="{F6550C8C-E016-4FE5-8675-27637276C664}" type="presOf" srcId="{CFD13DD5-050A-4021-B765-77C0B36170B1}" destId="{FA408F7F-B1A0-4CC5-99C7-E66B6BA47EC6}" srcOrd="0" destOrd="0" presId="urn:microsoft.com/office/officeart/2005/8/layout/hList3"/>
    <dgm:cxn modelId="{60754A6A-F28B-4C32-97A8-04E1503E7D84}" type="presOf" srcId="{9E6531A9-5A09-4555-9240-2DFB75F612FE}" destId="{C9959223-2C7C-416F-B993-9F579DD89882}" srcOrd="0" destOrd="0" presId="urn:microsoft.com/office/officeart/2005/8/layout/hList3"/>
    <dgm:cxn modelId="{9BA39310-474B-4516-A1D0-CA91245FE1A1}" type="presParOf" srcId="{C9959223-2C7C-416F-B993-9F579DD89882}" destId="{C8D98FC1-C769-4BDF-994D-DE07C0796B9E}" srcOrd="0" destOrd="0" presId="urn:microsoft.com/office/officeart/2005/8/layout/hList3"/>
    <dgm:cxn modelId="{CD0051F0-C90F-4235-8DC8-E2E0CBB6CEB1}" type="presParOf" srcId="{C9959223-2C7C-416F-B993-9F579DD89882}" destId="{95EABDE8-8DF0-43BF-B1C6-881FDBBB0BA6}" srcOrd="1" destOrd="0" presId="urn:microsoft.com/office/officeart/2005/8/layout/hList3"/>
    <dgm:cxn modelId="{24E27C4F-69DD-42F5-BD39-754504333A5E}" type="presParOf" srcId="{95EABDE8-8DF0-43BF-B1C6-881FDBBB0BA6}" destId="{C9289611-D9B9-4D54-8613-497D326520FA}" srcOrd="0" destOrd="0" presId="urn:microsoft.com/office/officeart/2005/8/layout/hList3"/>
    <dgm:cxn modelId="{4554E0C8-AFDD-43BB-A9B9-9EAEEDDA9D29}" type="presParOf" srcId="{95EABDE8-8DF0-43BF-B1C6-881FDBBB0BA6}" destId="{21F0582C-40A6-4A78-B384-94F318026287}" srcOrd="1" destOrd="0" presId="urn:microsoft.com/office/officeart/2005/8/layout/hList3"/>
    <dgm:cxn modelId="{435D4504-5890-43BA-B481-B5F3E0326DE8}" type="presParOf" srcId="{95EABDE8-8DF0-43BF-B1C6-881FDBBB0BA6}" destId="{FA408F7F-B1A0-4CC5-99C7-E66B6BA47EC6}" srcOrd="2" destOrd="0" presId="urn:microsoft.com/office/officeart/2005/8/layout/hList3"/>
    <dgm:cxn modelId="{586772A9-5C8F-4A79-A076-2A5FC5D43905}" type="presParOf" srcId="{C9959223-2C7C-416F-B993-9F579DD89882}" destId="{FBC15707-5DF6-42BA-9FA1-A513E4449646}" srcOrd="2" destOrd="0" presId="urn:microsoft.com/office/officeart/2005/8/layout/hList3"/>
  </dgm:cxnLst>
  <dgm:bg/>
  <dgm:whole/>
</dgm:dataModel>
</file>

<file path=ppt/diagrams/data21.xml><?xml version="1.0" encoding="utf-8"?>
<dgm:dataModel xmlns:dgm="http://schemas.openxmlformats.org/drawingml/2006/diagram" xmlns:a="http://schemas.openxmlformats.org/drawingml/2006/main">
  <dgm:ptLst>
    <dgm:pt modelId="{9E6531A9-5A09-4555-9240-2DFB75F612F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az-Latn-AZ"/>
        </a:p>
      </dgm:t>
    </dgm:pt>
    <dgm:pt modelId="{BCC08B51-86DA-4043-A661-9CE9120E0DAD}">
      <dgm:prSet custT="1"/>
      <dgm:spPr/>
      <dgm:t>
        <a:bodyPr/>
        <a:lstStyle/>
        <a:p>
          <a:r>
            <a:rPr lang="en-US" sz="3200" b="1" dirty="0" smtClean="0">
              <a:solidFill>
                <a:srgbClr val="FFFF00"/>
              </a:solidFill>
              <a:latin typeface="Cambria" pitchFamily="18" charset="0"/>
            </a:rPr>
            <a:t>How can Azerbaijan improve oversight?</a:t>
          </a:r>
          <a:endParaRPr lang="az-Latn-AZ" sz="3200" dirty="0">
            <a:solidFill>
              <a:srgbClr val="FFFF00"/>
            </a:solidFill>
            <a:latin typeface="Cambria" pitchFamily="18" charset="0"/>
          </a:endParaRPr>
        </a:p>
      </dgm:t>
    </dgm:pt>
    <dgm:pt modelId="{D3C6D742-0D8E-439C-9D65-4AC767E2FE7B}" type="parTrans" cxnId="{A5227F41-0E1F-46FF-B73C-3D6041905659}">
      <dgm:prSet/>
      <dgm:spPr/>
      <dgm:t>
        <a:bodyPr/>
        <a:lstStyle/>
        <a:p>
          <a:endParaRPr lang="az-Latn-AZ">
            <a:latin typeface="Cambria" pitchFamily="18" charset="0"/>
          </a:endParaRPr>
        </a:p>
      </dgm:t>
    </dgm:pt>
    <dgm:pt modelId="{CB12FF1C-58CE-4BAD-BA01-86C61DD22184}" type="sibTrans" cxnId="{A5227F41-0E1F-46FF-B73C-3D6041905659}">
      <dgm:prSet/>
      <dgm:spPr/>
      <dgm:t>
        <a:bodyPr/>
        <a:lstStyle/>
        <a:p>
          <a:endParaRPr lang="az-Latn-AZ">
            <a:latin typeface="Cambria" pitchFamily="18" charset="0"/>
          </a:endParaRPr>
        </a:p>
      </dgm:t>
    </dgm:pt>
    <dgm:pt modelId="{AE23638B-1781-4996-B87B-F47F852CB1C9}">
      <dgm:prSet custT="1"/>
      <dgm:spPr/>
      <dgm:t>
        <a:bodyPr/>
        <a:lstStyle/>
        <a:p>
          <a:r>
            <a:rPr lang="en-GB" sz="2800" b="1" dirty="0" smtClean="0">
              <a:solidFill>
                <a:srgbClr val="FFFF00"/>
              </a:solidFill>
              <a:latin typeface="Cambria" pitchFamily="18" charset="0"/>
            </a:rPr>
            <a:t>Country should prioritize the following actions to make budget oversight more effective:</a:t>
          </a:r>
          <a:endParaRPr lang="az-Latn-AZ" sz="2800" b="1" dirty="0">
            <a:solidFill>
              <a:srgbClr val="FFFF00"/>
            </a:solidFill>
            <a:latin typeface="Cambria" pitchFamily="18" charset="0"/>
          </a:endParaRPr>
        </a:p>
      </dgm:t>
    </dgm:pt>
    <dgm:pt modelId="{0DF3BD4B-1855-4A12-AE5C-E591F8691EB2}" type="parTrans" cxnId="{D2BC9348-9263-4F6D-A9C9-0B9BAEC40869}">
      <dgm:prSet/>
      <dgm:spPr/>
      <dgm:t>
        <a:bodyPr/>
        <a:lstStyle/>
        <a:p>
          <a:endParaRPr lang="az-Latn-AZ">
            <a:latin typeface="Cambria" pitchFamily="18" charset="0"/>
          </a:endParaRPr>
        </a:p>
      </dgm:t>
    </dgm:pt>
    <dgm:pt modelId="{469E98C1-1C6C-4650-9290-1B2A3E5F3635}" type="sibTrans" cxnId="{D2BC9348-9263-4F6D-A9C9-0B9BAEC40869}">
      <dgm:prSet/>
      <dgm:spPr/>
      <dgm:t>
        <a:bodyPr/>
        <a:lstStyle/>
        <a:p>
          <a:endParaRPr lang="az-Latn-AZ">
            <a:latin typeface="Cambria" pitchFamily="18" charset="0"/>
          </a:endParaRPr>
        </a:p>
      </dgm:t>
    </dgm:pt>
    <dgm:pt modelId="{A28D0C59-3DB4-4A38-9372-9809EAEB392D}">
      <dgm:prSet/>
      <dgm:spPr/>
      <dgm:t>
        <a:bodyPr/>
        <a:lstStyle/>
        <a:p>
          <a:r>
            <a:rPr lang="en-GB" dirty="0" smtClean="0">
              <a:latin typeface="Cambria" pitchFamily="18" charset="0"/>
            </a:rPr>
            <a:t>Ensure a legislative committee examines and publishes a report on the Audit Report online.</a:t>
          </a:r>
          <a:endParaRPr lang="az-Latn-AZ" dirty="0">
            <a:latin typeface="Cambria" pitchFamily="18" charset="0"/>
          </a:endParaRPr>
        </a:p>
      </dgm:t>
    </dgm:pt>
    <dgm:pt modelId="{3C371909-4353-4B61-9B5D-F1319EE4A526}" type="parTrans" cxnId="{8B5E571D-8D63-4922-AC2B-8E2E611B2F13}">
      <dgm:prSet/>
      <dgm:spPr/>
      <dgm:t>
        <a:bodyPr/>
        <a:lstStyle/>
        <a:p>
          <a:endParaRPr lang="az-Latn-AZ">
            <a:latin typeface="Cambria" pitchFamily="18" charset="0"/>
          </a:endParaRPr>
        </a:p>
      </dgm:t>
    </dgm:pt>
    <dgm:pt modelId="{5165CA09-6552-4C7D-805A-4DD84F62AE16}" type="sibTrans" cxnId="{8B5E571D-8D63-4922-AC2B-8E2E611B2F13}">
      <dgm:prSet/>
      <dgm:spPr/>
      <dgm:t>
        <a:bodyPr/>
        <a:lstStyle/>
        <a:p>
          <a:endParaRPr lang="az-Latn-AZ">
            <a:latin typeface="Cambria" pitchFamily="18" charset="0"/>
          </a:endParaRPr>
        </a:p>
      </dgm:t>
    </dgm:pt>
    <dgm:pt modelId="{0A842862-79BD-4B6D-9CEA-4E17E71C7877}">
      <dgm:prSet/>
      <dgm:spPr/>
      <dgm:t>
        <a:bodyPr/>
        <a:lstStyle/>
        <a:p>
          <a:r>
            <a:rPr lang="en-GB" smtClean="0">
              <a:latin typeface="Cambria" pitchFamily="18" charset="0"/>
            </a:rPr>
            <a:t>Ensure audit processes are reviewed by an independent agency.</a:t>
          </a:r>
          <a:endParaRPr lang="az-Latn-AZ">
            <a:latin typeface="Cambria" pitchFamily="18" charset="0"/>
          </a:endParaRPr>
        </a:p>
      </dgm:t>
    </dgm:pt>
    <dgm:pt modelId="{6196DD95-6BA7-4085-8421-0C4E8A8987E2}" type="parTrans" cxnId="{DF9AFC19-59BE-4A44-B080-723961517AEE}">
      <dgm:prSet/>
      <dgm:spPr/>
      <dgm:t>
        <a:bodyPr/>
        <a:lstStyle/>
        <a:p>
          <a:endParaRPr lang="az-Latn-AZ">
            <a:latin typeface="Cambria" pitchFamily="18" charset="0"/>
          </a:endParaRPr>
        </a:p>
      </dgm:t>
    </dgm:pt>
    <dgm:pt modelId="{E156B91C-8523-4C2A-B6A0-B63C9F4A2FFC}" type="sibTrans" cxnId="{DF9AFC19-59BE-4A44-B080-723961517AEE}">
      <dgm:prSet/>
      <dgm:spPr/>
      <dgm:t>
        <a:bodyPr/>
        <a:lstStyle/>
        <a:p>
          <a:endParaRPr lang="az-Latn-AZ">
            <a:latin typeface="Cambria" pitchFamily="18" charset="0"/>
          </a:endParaRPr>
        </a:p>
      </dgm:t>
    </dgm:pt>
    <dgm:pt modelId="{A6147BF1-037B-4AA5-9137-A68EA8589C4B}" type="pres">
      <dgm:prSet presAssocID="{9E6531A9-5A09-4555-9240-2DFB75F612FE}" presName="Name0" presStyleCnt="0">
        <dgm:presLayoutVars>
          <dgm:dir/>
          <dgm:animLvl val="lvl"/>
          <dgm:resizeHandles val="exact"/>
        </dgm:presLayoutVars>
      </dgm:prSet>
      <dgm:spPr/>
      <dgm:t>
        <a:bodyPr/>
        <a:lstStyle/>
        <a:p>
          <a:endParaRPr lang="az-Latn-AZ"/>
        </a:p>
      </dgm:t>
    </dgm:pt>
    <dgm:pt modelId="{C84F6906-7443-48C2-8ACC-1D8205B93720}" type="pres">
      <dgm:prSet presAssocID="{AE23638B-1781-4996-B87B-F47F852CB1C9}" presName="boxAndChildren" presStyleCnt="0"/>
      <dgm:spPr/>
      <dgm:t>
        <a:bodyPr/>
        <a:lstStyle/>
        <a:p>
          <a:endParaRPr lang="az-Latn-AZ"/>
        </a:p>
      </dgm:t>
    </dgm:pt>
    <dgm:pt modelId="{92ACB5D7-A5BF-41F0-933A-3FB7F016315F}" type="pres">
      <dgm:prSet presAssocID="{AE23638B-1781-4996-B87B-F47F852CB1C9}" presName="parentTextBox" presStyleLbl="node1" presStyleIdx="0" presStyleCnt="2"/>
      <dgm:spPr/>
      <dgm:t>
        <a:bodyPr/>
        <a:lstStyle/>
        <a:p>
          <a:endParaRPr lang="az-Latn-AZ"/>
        </a:p>
      </dgm:t>
    </dgm:pt>
    <dgm:pt modelId="{EA6AEB24-C167-465D-B2A7-9FDF10AB81C5}" type="pres">
      <dgm:prSet presAssocID="{AE23638B-1781-4996-B87B-F47F852CB1C9}" presName="entireBox" presStyleLbl="node1" presStyleIdx="0" presStyleCnt="2"/>
      <dgm:spPr/>
      <dgm:t>
        <a:bodyPr/>
        <a:lstStyle/>
        <a:p>
          <a:endParaRPr lang="az-Latn-AZ"/>
        </a:p>
      </dgm:t>
    </dgm:pt>
    <dgm:pt modelId="{0D4710BB-BCEE-48FF-8B2F-AB4203F128D8}" type="pres">
      <dgm:prSet presAssocID="{AE23638B-1781-4996-B87B-F47F852CB1C9}" presName="descendantBox" presStyleCnt="0"/>
      <dgm:spPr/>
      <dgm:t>
        <a:bodyPr/>
        <a:lstStyle/>
        <a:p>
          <a:endParaRPr lang="az-Latn-AZ"/>
        </a:p>
      </dgm:t>
    </dgm:pt>
    <dgm:pt modelId="{99FBC744-A988-40C9-9B37-0725997943DF}" type="pres">
      <dgm:prSet presAssocID="{A28D0C59-3DB4-4A38-9372-9809EAEB392D}" presName="childTextBox" presStyleLbl="fgAccFollowNode1" presStyleIdx="0" presStyleCnt="2">
        <dgm:presLayoutVars>
          <dgm:bulletEnabled val="1"/>
        </dgm:presLayoutVars>
      </dgm:prSet>
      <dgm:spPr/>
      <dgm:t>
        <a:bodyPr/>
        <a:lstStyle/>
        <a:p>
          <a:endParaRPr lang="az-Latn-AZ"/>
        </a:p>
      </dgm:t>
    </dgm:pt>
    <dgm:pt modelId="{A0D5A10C-CD8D-48BA-9F9C-791477953AA0}" type="pres">
      <dgm:prSet presAssocID="{0A842862-79BD-4B6D-9CEA-4E17E71C7877}" presName="childTextBox" presStyleLbl="fgAccFollowNode1" presStyleIdx="1" presStyleCnt="2">
        <dgm:presLayoutVars>
          <dgm:bulletEnabled val="1"/>
        </dgm:presLayoutVars>
      </dgm:prSet>
      <dgm:spPr/>
      <dgm:t>
        <a:bodyPr/>
        <a:lstStyle/>
        <a:p>
          <a:endParaRPr lang="az-Latn-AZ"/>
        </a:p>
      </dgm:t>
    </dgm:pt>
    <dgm:pt modelId="{D93ED667-5EB4-42CC-AD26-6A7906A10A3A}" type="pres">
      <dgm:prSet presAssocID="{CB12FF1C-58CE-4BAD-BA01-86C61DD22184}" presName="sp" presStyleCnt="0"/>
      <dgm:spPr/>
      <dgm:t>
        <a:bodyPr/>
        <a:lstStyle/>
        <a:p>
          <a:endParaRPr lang="az-Latn-AZ"/>
        </a:p>
      </dgm:t>
    </dgm:pt>
    <dgm:pt modelId="{D8E09869-9A4B-4678-9593-A3E81A8F4804}" type="pres">
      <dgm:prSet presAssocID="{BCC08B51-86DA-4043-A661-9CE9120E0DAD}" presName="arrowAndChildren" presStyleCnt="0"/>
      <dgm:spPr/>
      <dgm:t>
        <a:bodyPr/>
        <a:lstStyle/>
        <a:p>
          <a:endParaRPr lang="az-Latn-AZ"/>
        </a:p>
      </dgm:t>
    </dgm:pt>
    <dgm:pt modelId="{E1AC993A-C06F-44E1-8831-9DBA590AFFA5}" type="pres">
      <dgm:prSet presAssocID="{BCC08B51-86DA-4043-A661-9CE9120E0DAD}" presName="parentTextArrow" presStyleLbl="node1" presStyleIdx="1" presStyleCnt="2" custScaleY="39323"/>
      <dgm:spPr/>
      <dgm:t>
        <a:bodyPr/>
        <a:lstStyle/>
        <a:p>
          <a:endParaRPr lang="az-Latn-AZ"/>
        </a:p>
      </dgm:t>
    </dgm:pt>
  </dgm:ptLst>
  <dgm:cxnLst>
    <dgm:cxn modelId="{DF9AFC19-59BE-4A44-B080-723961517AEE}" srcId="{AE23638B-1781-4996-B87B-F47F852CB1C9}" destId="{0A842862-79BD-4B6D-9CEA-4E17E71C7877}" srcOrd="1" destOrd="0" parTransId="{6196DD95-6BA7-4085-8421-0C4E8A8987E2}" sibTransId="{E156B91C-8523-4C2A-B6A0-B63C9F4A2FFC}"/>
    <dgm:cxn modelId="{11718488-A7BD-4D5E-A2F2-1F616F35F0DF}" type="presOf" srcId="{BCC08B51-86DA-4043-A661-9CE9120E0DAD}" destId="{E1AC993A-C06F-44E1-8831-9DBA590AFFA5}" srcOrd="0" destOrd="0" presId="urn:microsoft.com/office/officeart/2005/8/layout/process4"/>
    <dgm:cxn modelId="{D2BC9348-9263-4F6D-A9C9-0B9BAEC40869}" srcId="{9E6531A9-5A09-4555-9240-2DFB75F612FE}" destId="{AE23638B-1781-4996-B87B-F47F852CB1C9}" srcOrd="1" destOrd="0" parTransId="{0DF3BD4B-1855-4A12-AE5C-E591F8691EB2}" sibTransId="{469E98C1-1C6C-4650-9290-1B2A3E5F3635}"/>
    <dgm:cxn modelId="{A5227F41-0E1F-46FF-B73C-3D6041905659}" srcId="{9E6531A9-5A09-4555-9240-2DFB75F612FE}" destId="{BCC08B51-86DA-4043-A661-9CE9120E0DAD}" srcOrd="0" destOrd="0" parTransId="{D3C6D742-0D8E-439C-9D65-4AC767E2FE7B}" sibTransId="{CB12FF1C-58CE-4BAD-BA01-86C61DD22184}"/>
    <dgm:cxn modelId="{8B5E571D-8D63-4922-AC2B-8E2E611B2F13}" srcId="{AE23638B-1781-4996-B87B-F47F852CB1C9}" destId="{A28D0C59-3DB4-4A38-9372-9809EAEB392D}" srcOrd="0" destOrd="0" parTransId="{3C371909-4353-4B61-9B5D-F1319EE4A526}" sibTransId="{5165CA09-6552-4C7D-805A-4DD84F62AE16}"/>
    <dgm:cxn modelId="{BA13D3D7-A240-4334-84C9-D06682BC65B3}" type="presOf" srcId="{9E6531A9-5A09-4555-9240-2DFB75F612FE}" destId="{A6147BF1-037B-4AA5-9137-A68EA8589C4B}" srcOrd="0" destOrd="0" presId="urn:microsoft.com/office/officeart/2005/8/layout/process4"/>
    <dgm:cxn modelId="{62486C38-4B80-412F-B4F8-EBF42D6AC523}" type="presOf" srcId="{AE23638B-1781-4996-B87B-F47F852CB1C9}" destId="{92ACB5D7-A5BF-41F0-933A-3FB7F016315F}" srcOrd="0" destOrd="0" presId="urn:microsoft.com/office/officeart/2005/8/layout/process4"/>
    <dgm:cxn modelId="{9896DAD5-85F9-4ECB-AE39-027C286F29C4}" type="presOf" srcId="{A28D0C59-3DB4-4A38-9372-9809EAEB392D}" destId="{99FBC744-A988-40C9-9B37-0725997943DF}" srcOrd="0" destOrd="0" presId="urn:microsoft.com/office/officeart/2005/8/layout/process4"/>
    <dgm:cxn modelId="{533DB8DE-1D8B-42B0-8EC2-6843EE56BD87}" type="presOf" srcId="{0A842862-79BD-4B6D-9CEA-4E17E71C7877}" destId="{A0D5A10C-CD8D-48BA-9F9C-791477953AA0}" srcOrd="0" destOrd="0" presId="urn:microsoft.com/office/officeart/2005/8/layout/process4"/>
    <dgm:cxn modelId="{674E9BBF-6D74-4615-A388-A3F6260BCA21}" type="presOf" srcId="{AE23638B-1781-4996-B87B-F47F852CB1C9}" destId="{EA6AEB24-C167-465D-B2A7-9FDF10AB81C5}" srcOrd="1" destOrd="0" presId="urn:microsoft.com/office/officeart/2005/8/layout/process4"/>
    <dgm:cxn modelId="{2AAC03B1-770C-4E47-B381-5BFE03EF3636}" type="presParOf" srcId="{A6147BF1-037B-4AA5-9137-A68EA8589C4B}" destId="{C84F6906-7443-48C2-8ACC-1D8205B93720}" srcOrd="0" destOrd="0" presId="urn:microsoft.com/office/officeart/2005/8/layout/process4"/>
    <dgm:cxn modelId="{610D49CA-6B40-4B10-B3CF-0B03B47FCC7D}" type="presParOf" srcId="{C84F6906-7443-48C2-8ACC-1D8205B93720}" destId="{92ACB5D7-A5BF-41F0-933A-3FB7F016315F}" srcOrd="0" destOrd="0" presId="urn:microsoft.com/office/officeart/2005/8/layout/process4"/>
    <dgm:cxn modelId="{99F37CDD-056B-4537-8727-B1DC200E844A}" type="presParOf" srcId="{C84F6906-7443-48C2-8ACC-1D8205B93720}" destId="{EA6AEB24-C167-465D-B2A7-9FDF10AB81C5}" srcOrd="1" destOrd="0" presId="urn:microsoft.com/office/officeart/2005/8/layout/process4"/>
    <dgm:cxn modelId="{9E2225C6-5E86-4FD4-9D47-6BE278A498BE}" type="presParOf" srcId="{C84F6906-7443-48C2-8ACC-1D8205B93720}" destId="{0D4710BB-BCEE-48FF-8B2F-AB4203F128D8}" srcOrd="2" destOrd="0" presId="urn:microsoft.com/office/officeart/2005/8/layout/process4"/>
    <dgm:cxn modelId="{E82FEB1C-9AD9-4B97-8C72-1E1D2AB06B70}" type="presParOf" srcId="{0D4710BB-BCEE-48FF-8B2F-AB4203F128D8}" destId="{99FBC744-A988-40C9-9B37-0725997943DF}" srcOrd="0" destOrd="0" presId="urn:microsoft.com/office/officeart/2005/8/layout/process4"/>
    <dgm:cxn modelId="{9F84B566-0043-4D2F-98FE-9054E0FAF518}" type="presParOf" srcId="{0D4710BB-BCEE-48FF-8B2F-AB4203F128D8}" destId="{A0D5A10C-CD8D-48BA-9F9C-791477953AA0}" srcOrd="1" destOrd="0" presId="urn:microsoft.com/office/officeart/2005/8/layout/process4"/>
    <dgm:cxn modelId="{A500A293-73CD-4773-A235-F42F7DA3920E}" type="presParOf" srcId="{A6147BF1-037B-4AA5-9137-A68EA8589C4B}" destId="{D93ED667-5EB4-42CC-AD26-6A7906A10A3A}" srcOrd="1" destOrd="0" presId="urn:microsoft.com/office/officeart/2005/8/layout/process4"/>
    <dgm:cxn modelId="{C90D7C03-4965-4BA4-8E67-02CE88710A20}" type="presParOf" srcId="{A6147BF1-037B-4AA5-9137-A68EA8589C4B}" destId="{D8E09869-9A4B-4678-9593-A3E81A8F4804}" srcOrd="2" destOrd="0" presId="urn:microsoft.com/office/officeart/2005/8/layout/process4"/>
    <dgm:cxn modelId="{9602516B-3F5A-4448-80A5-27357703DC9E}" type="presParOf" srcId="{D8E09869-9A4B-4678-9593-A3E81A8F4804}" destId="{E1AC993A-C06F-44E1-8831-9DBA590AFFA5}" srcOrd="0" destOrd="0" presId="urn:microsoft.com/office/officeart/2005/8/layout/process4"/>
  </dgm:cxnLst>
  <dgm:bg/>
  <dgm:whole/>
</dgm:dataModel>
</file>

<file path=ppt/diagrams/data22.xml><?xml version="1.0" encoding="utf-8"?>
<dgm:dataModel xmlns:dgm="http://schemas.openxmlformats.org/drawingml/2006/diagram" xmlns:a="http://schemas.openxmlformats.org/drawingml/2006/main">
  <dgm:ptLst>
    <dgm:pt modelId="{9E6531A9-5A09-4555-9240-2DFB75F612FE}"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az-Latn-AZ"/>
        </a:p>
      </dgm:t>
    </dgm:pt>
    <dgm:pt modelId="{D911F2E5-0B9D-42D6-8E01-E9C6B266665D}">
      <dgm:prSet/>
      <dgm:spPr/>
      <dgm:t>
        <a:bodyPr/>
        <a:lstStyle/>
        <a:p>
          <a:pPr>
            <a:lnSpc>
              <a:spcPct val="100000"/>
            </a:lnSpc>
            <a:spcAft>
              <a:spcPts val="0"/>
            </a:spcAft>
          </a:pPr>
          <a:r>
            <a:rPr lang="en-US" noProof="0" dirty="0" smtClean="0">
              <a:latin typeface="Cambria" pitchFamily="18" charset="0"/>
            </a:rPr>
            <a:t>Conclusions of OBI &amp; PEFA for Parliaments and </a:t>
          </a:r>
          <a:r>
            <a:rPr lang="en-US" b="0" dirty="0" smtClean="0">
              <a:latin typeface="Cambria" pitchFamily="18" charset="0"/>
            </a:rPr>
            <a:t>Supreme Audit Institution</a:t>
          </a:r>
          <a:endParaRPr lang="en-US" b="0" noProof="0" dirty="0">
            <a:latin typeface="Cambria" pitchFamily="18" charset="0"/>
          </a:endParaRPr>
        </a:p>
      </dgm:t>
    </dgm:pt>
    <dgm:pt modelId="{9A16A101-B33B-4861-B586-31011A885495}" type="parTrans" cxnId="{58985B14-B230-4CFC-9752-F5D99C8E901B}">
      <dgm:prSet/>
      <dgm:spPr/>
      <dgm:t>
        <a:bodyPr/>
        <a:lstStyle/>
        <a:p>
          <a:endParaRPr lang="az-Latn-AZ"/>
        </a:p>
      </dgm:t>
    </dgm:pt>
    <dgm:pt modelId="{514FB119-E1BD-4CD7-9C13-9977649E98FA}" type="sibTrans" cxnId="{58985B14-B230-4CFC-9752-F5D99C8E901B}">
      <dgm:prSet/>
      <dgm:spPr/>
      <dgm:t>
        <a:bodyPr/>
        <a:lstStyle/>
        <a:p>
          <a:endParaRPr lang="az-Latn-AZ"/>
        </a:p>
      </dgm:t>
    </dgm:pt>
    <dgm:pt modelId="{DFEB5927-C7ED-4CBC-9C33-8615862BE190}">
      <dgm:prSet/>
      <dgm:spPr/>
      <dgm:t>
        <a:bodyPr/>
        <a:lstStyle/>
        <a:p>
          <a:pPr algn="just">
            <a:spcAft>
              <a:spcPts val="0"/>
            </a:spcAft>
          </a:pPr>
          <a:r>
            <a:rPr lang="en-US" noProof="0" dirty="0" smtClean="0">
              <a:latin typeface="Cambria" pitchFamily="18" charset="0"/>
            </a:rPr>
            <a:t>“Performance culture” need for adopt new fiscal oversight institutions in Azerbaijan. For example, performance (or result-oriented) budgeting and performance audit (or value for money)</a:t>
          </a:r>
          <a:endParaRPr lang="en-US" noProof="0" dirty="0">
            <a:latin typeface="Cambria" pitchFamily="18" charset="0"/>
          </a:endParaRPr>
        </a:p>
      </dgm:t>
    </dgm:pt>
    <dgm:pt modelId="{58026E1A-BE74-4AF2-B340-AE4014A6E277}" type="parTrans" cxnId="{F9A4DE09-C094-4193-8211-645E3889C2C9}">
      <dgm:prSet/>
      <dgm:spPr/>
      <dgm:t>
        <a:bodyPr/>
        <a:lstStyle/>
        <a:p>
          <a:endParaRPr lang="az-Latn-AZ"/>
        </a:p>
      </dgm:t>
    </dgm:pt>
    <dgm:pt modelId="{AD070D20-B5BA-41AF-99EF-401B6A3F9225}" type="sibTrans" cxnId="{F9A4DE09-C094-4193-8211-645E3889C2C9}">
      <dgm:prSet/>
      <dgm:spPr/>
      <dgm:t>
        <a:bodyPr/>
        <a:lstStyle/>
        <a:p>
          <a:endParaRPr lang="az-Latn-AZ"/>
        </a:p>
      </dgm:t>
    </dgm:pt>
    <dgm:pt modelId="{41F42EEC-6552-4566-A7A0-C799634B8F3B}">
      <dgm:prSet/>
      <dgm:spPr/>
      <dgm:t>
        <a:bodyPr/>
        <a:lstStyle/>
        <a:p>
          <a:r>
            <a:rPr lang="en-US" dirty="0" smtClean="0">
              <a:latin typeface="Cambria" pitchFamily="18" charset="0"/>
            </a:rPr>
            <a:t>The Parliament also should take more measures to publicize the outcomes of the audits in order to increase transparency and accountability. So that in accordance with the legislation, the Chamber of Accounts presents the results of each audit to the Parliament.</a:t>
          </a:r>
          <a:endParaRPr lang="az-Latn-AZ" dirty="0">
            <a:latin typeface="Cambria" pitchFamily="18" charset="0"/>
          </a:endParaRPr>
        </a:p>
      </dgm:t>
    </dgm:pt>
    <dgm:pt modelId="{EA1EAC72-6969-4632-A0EA-150C02877CEB}" type="parTrans" cxnId="{F996CDD3-F17E-46D1-8460-C1F6C54C0D46}">
      <dgm:prSet/>
      <dgm:spPr/>
      <dgm:t>
        <a:bodyPr/>
        <a:lstStyle/>
        <a:p>
          <a:endParaRPr lang="az-Latn-AZ"/>
        </a:p>
      </dgm:t>
    </dgm:pt>
    <dgm:pt modelId="{E0672323-1310-43DD-894F-A89D06E7F135}" type="sibTrans" cxnId="{F996CDD3-F17E-46D1-8460-C1F6C54C0D46}">
      <dgm:prSet/>
      <dgm:spPr/>
      <dgm:t>
        <a:bodyPr/>
        <a:lstStyle/>
        <a:p>
          <a:endParaRPr lang="az-Latn-AZ"/>
        </a:p>
      </dgm:t>
    </dgm:pt>
    <dgm:pt modelId="{AE23638B-1781-4996-B87B-F47F852CB1C9}">
      <dgm:prSet custT="1"/>
      <dgm:spPr/>
      <dgm:t>
        <a:bodyPr/>
        <a:lstStyle/>
        <a:p>
          <a:pPr>
            <a:lnSpc>
              <a:spcPct val="100000"/>
            </a:lnSpc>
            <a:spcAft>
              <a:spcPts val="0"/>
            </a:spcAft>
          </a:pPr>
          <a:r>
            <a:rPr lang="en-GB" sz="2400" b="1" dirty="0" smtClean="0">
              <a:solidFill>
                <a:srgbClr val="FFFF00"/>
              </a:solidFill>
              <a:latin typeface="Cambria" pitchFamily="18" charset="0"/>
            </a:rPr>
            <a:t>Main targets for improve </a:t>
          </a:r>
          <a:r>
            <a:rPr lang="en-US" sz="2400" b="1" dirty="0" smtClean="0">
              <a:solidFill>
                <a:srgbClr val="FFFF00"/>
              </a:solidFill>
              <a:latin typeface="Cambria" pitchFamily="18" charset="0"/>
            </a:rPr>
            <a:t>Budget Oversight</a:t>
          </a:r>
          <a:endParaRPr lang="az-Latn-AZ" sz="2400" b="1" dirty="0">
            <a:solidFill>
              <a:srgbClr val="FFFF00"/>
            </a:solidFill>
            <a:latin typeface="Cambria" pitchFamily="18" charset="0"/>
          </a:endParaRPr>
        </a:p>
      </dgm:t>
    </dgm:pt>
    <dgm:pt modelId="{469E98C1-1C6C-4650-9290-1B2A3E5F3635}" type="sibTrans" cxnId="{D2BC9348-9263-4F6D-A9C9-0B9BAEC40869}">
      <dgm:prSet/>
      <dgm:spPr/>
      <dgm:t>
        <a:bodyPr/>
        <a:lstStyle/>
        <a:p>
          <a:endParaRPr lang="az-Latn-AZ">
            <a:latin typeface="Cambria" pitchFamily="18" charset="0"/>
          </a:endParaRPr>
        </a:p>
      </dgm:t>
    </dgm:pt>
    <dgm:pt modelId="{0DF3BD4B-1855-4A12-AE5C-E591F8691EB2}" type="parTrans" cxnId="{D2BC9348-9263-4F6D-A9C9-0B9BAEC40869}">
      <dgm:prSet/>
      <dgm:spPr/>
      <dgm:t>
        <a:bodyPr/>
        <a:lstStyle/>
        <a:p>
          <a:endParaRPr lang="az-Latn-AZ">
            <a:latin typeface="Cambria" pitchFamily="18" charset="0"/>
          </a:endParaRPr>
        </a:p>
      </dgm:t>
    </dgm:pt>
    <dgm:pt modelId="{241F8026-5534-42CF-8F57-86B3470333CD}" type="pres">
      <dgm:prSet presAssocID="{9E6531A9-5A09-4555-9240-2DFB75F612FE}" presName="Name0" presStyleCnt="0">
        <dgm:presLayoutVars>
          <dgm:dir/>
          <dgm:animLvl val="lvl"/>
          <dgm:resizeHandles val="exact"/>
        </dgm:presLayoutVars>
      </dgm:prSet>
      <dgm:spPr/>
      <dgm:t>
        <a:bodyPr/>
        <a:lstStyle/>
        <a:p>
          <a:endParaRPr lang="az-Latn-AZ"/>
        </a:p>
      </dgm:t>
    </dgm:pt>
    <dgm:pt modelId="{850F9C7D-AD53-4305-A356-3DDA28D547FC}" type="pres">
      <dgm:prSet presAssocID="{AE23638B-1781-4996-B87B-F47F852CB1C9}" presName="vertFlow" presStyleCnt="0"/>
      <dgm:spPr/>
      <dgm:t>
        <a:bodyPr/>
        <a:lstStyle/>
        <a:p>
          <a:endParaRPr lang="az-Latn-AZ"/>
        </a:p>
      </dgm:t>
    </dgm:pt>
    <dgm:pt modelId="{05A930A6-96AA-4812-8D14-DA72750BDDA0}" type="pres">
      <dgm:prSet presAssocID="{AE23638B-1781-4996-B87B-F47F852CB1C9}" presName="header" presStyleLbl="node1" presStyleIdx="0" presStyleCnt="1" custScaleX="213951" custLinFactNeighborX="1" custLinFactNeighborY="-4655"/>
      <dgm:spPr/>
      <dgm:t>
        <a:bodyPr/>
        <a:lstStyle/>
        <a:p>
          <a:endParaRPr lang="az-Latn-AZ"/>
        </a:p>
      </dgm:t>
    </dgm:pt>
    <dgm:pt modelId="{637A7C01-0072-435E-A9AA-D5E7A9BBECA7}" type="pres">
      <dgm:prSet presAssocID="{9A16A101-B33B-4861-B586-31011A885495}" presName="parTrans" presStyleLbl="sibTrans2D1" presStyleIdx="0" presStyleCnt="3"/>
      <dgm:spPr/>
      <dgm:t>
        <a:bodyPr/>
        <a:lstStyle/>
        <a:p>
          <a:endParaRPr lang="az-Latn-AZ"/>
        </a:p>
      </dgm:t>
    </dgm:pt>
    <dgm:pt modelId="{01037A9F-AF8C-418A-92C2-2C3238FD2F90}" type="pres">
      <dgm:prSet presAssocID="{D911F2E5-0B9D-42D6-8E01-E9C6B266665D}" presName="child" presStyleLbl="alignAccFollowNode1" presStyleIdx="0" presStyleCnt="3" custScaleX="214002">
        <dgm:presLayoutVars>
          <dgm:chMax val="0"/>
          <dgm:bulletEnabled val="1"/>
        </dgm:presLayoutVars>
      </dgm:prSet>
      <dgm:spPr/>
      <dgm:t>
        <a:bodyPr/>
        <a:lstStyle/>
        <a:p>
          <a:endParaRPr lang="az-Latn-AZ"/>
        </a:p>
      </dgm:t>
    </dgm:pt>
    <dgm:pt modelId="{5DF34C1B-10B0-4AC4-AACC-84BF1525596D}" type="pres">
      <dgm:prSet presAssocID="{514FB119-E1BD-4CD7-9C13-9977649E98FA}" presName="sibTrans" presStyleLbl="sibTrans2D1" presStyleIdx="1" presStyleCnt="3"/>
      <dgm:spPr/>
      <dgm:t>
        <a:bodyPr/>
        <a:lstStyle/>
        <a:p>
          <a:endParaRPr lang="az-Latn-AZ"/>
        </a:p>
      </dgm:t>
    </dgm:pt>
    <dgm:pt modelId="{A1C1C672-C7DA-4F03-936B-CD7F5145E2C6}" type="pres">
      <dgm:prSet presAssocID="{DFEB5927-C7ED-4CBC-9C33-8615862BE190}" presName="child" presStyleLbl="alignAccFollowNode1" presStyleIdx="1" presStyleCnt="3" custScaleX="214002" custScaleY="109013">
        <dgm:presLayoutVars>
          <dgm:chMax val="0"/>
          <dgm:bulletEnabled val="1"/>
        </dgm:presLayoutVars>
      </dgm:prSet>
      <dgm:spPr/>
      <dgm:t>
        <a:bodyPr/>
        <a:lstStyle/>
        <a:p>
          <a:endParaRPr lang="az-Latn-AZ"/>
        </a:p>
      </dgm:t>
    </dgm:pt>
    <dgm:pt modelId="{21C036C2-A60C-4196-AF4E-B09E6571A7DB}" type="pres">
      <dgm:prSet presAssocID="{AD070D20-B5BA-41AF-99EF-401B6A3F9225}" presName="sibTrans" presStyleLbl="sibTrans2D1" presStyleIdx="2" presStyleCnt="3"/>
      <dgm:spPr/>
      <dgm:t>
        <a:bodyPr/>
        <a:lstStyle/>
        <a:p>
          <a:endParaRPr lang="az-Latn-AZ"/>
        </a:p>
      </dgm:t>
    </dgm:pt>
    <dgm:pt modelId="{8C2F8860-CD54-4FE2-9BB4-6A7F244D0073}" type="pres">
      <dgm:prSet presAssocID="{41F42EEC-6552-4566-A7A0-C799634B8F3B}" presName="child" presStyleLbl="alignAccFollowNode1" presStyleIdx="2" presStyleCnt="3" custScaleX="214002" custScaleY="116634">
        <dgm:presLayoutVars>
          <dgm:chMax val="0"/>
          <dgm:bulletEnabled val="1"/>
        </dgm:presLayoutVars>
      </dgm:prSet>
      <dgm:spPr/>
      <dgm:t>
        <a:bodyPr/>
        <a:lstStyle/>
        <a:p>
          <a:endParaRPr lang="az-Latn-AZ"/>
        </a:p>
      </dgm:t>
    </dgm:pt>
  </dgm:ptLst>
  <dgm:cxnLst>
    <dgm:cxn modelId="{29F58BCC-0AE3-4842-A3A8-3CF491A12692}" type="presOf" srcId="{AD070D20-B5BA-41AF-99EF-401B6A3F9225}" destId="{21C036C2-A60C-4196-AF4E-B09E6571A7DB}" srcOrd="0" destOrd="0" presId="urn:microsoft.com/office/officeart/2005/8/layout/lProcess1"/>
    <dgm:cxn modelId="{8EB65EE4-3C58-4D6E-949C-08BB4EDD6F1C}" type="presOf" srcId="{514FB119-E1BD-4CD7-9C13-9977649E98FA}" destId="{5DF34C1B-10B0-4AC4-AACC-84BF1525596D}" srcOrd="0" destOrd="0" presId="urn:microsoft.com/office/officeart/2005/8/layout/lProcess1"/>
    <dgm:cxn modelId="{B01F96FA-DF1C-411F-9A10-9FA8B4F2EE70}" type="presOf" srcId="{41F42EEC-6552-4566-A7A0-C799634B8F3B}" destId="{8C2F8860-CD54-4FE2-9BB4-6A7F244D0073}" srcOrd="0" destOrd="0" presId="urn:microsoft.com/office/officeart/2005/8/layout/lProcess1"/>
    <dgm:cxn modelId="{92287CCF-7033-4854-A10C-9AA4106126D9}" type="presOf" srcId="{9E6531A9-5A09-4555-9240-2DFB75F612FE}" destId="{241F8026-5534-42CF-8F57-86B3470333CD}" srcOrd="0" destOrd="0" presId="urn:microsoft.com/office/officeart/2005/8/layout/lProcess1"/>
    <dgm:cxn modelId="{D2BC9348-9263-4F6D-A9C9-0B9BAEC40869}" srcId="{9E6531A9-5A09-4555-9240-2DFB75F612FE}" destId="{AE23638B-1781-4996-B87B-F47F852CB1C9}" srcOrd="0" destOrd="0" parTransId="{0DF3BD4B-1855-4A12-AE5C-E591F8691EB2}" sibTransId="{469E98C1-1C6C-4650-9290-1B2A3E5F3635}"/>
    <dgm:cxn modelId="{33716029-9C33-41C7-A7AB-D9A61F3CC50B}" type="presOf" srcId="{D911F2E5-0B9D-42D6-8E01-E9C6B266665D}" destId="{01037A9F-AF8C-418A-92C2-2C3238FD2F90}" srcOrd="0" destOrd="0" presId="urn:microsoft.com/office/officeart/2005/8/layout/lProcess1"/>
    <dgm:cxn modelId="{A6984D46-E348-41E6-A0B0-1FE66E1C798D}" type="presOf" srcId="{9A16A101-B33B-4861-B586-31011A885495}" destId="{637A7C01-0072-435E-A9AA-D5E7A9BBECA7}" srcOrd="0" destOrd="0" presId="urn:microsoft.com/office/officeart/2005/8/layout/lProcess1"/>
    <dgm:cxn modelId="{68A06639-BB75-4EF2-AC1B-3225C2E8AD22}" type="presOf" srcId="{DFEB5927-C7ED-4CBC-9C33-8615862BE190}" destId="{A1C1C672-C7DA-4F03-936B-CD7F5145E2C6}" srcOrd="0" destOrd="0" presId="urn:microsoft.com/office/officeart/2005/8/layout/lProcess1"/>
    <dgm:cxn modelId="{58985B14-B230-4CFC-9752-F5D99C8E901B}" srcId="{AE23638B-1781-4996-B87B-F47F852CB1C9}" destId="{D911F2E5-0B9D-42D6-8E01-E9C6B266665D}" srcOrd="0" destOrd="0" parTransId="{9A16A101-B33B-4861-B586-31011A885495}" sibTransId="{514FB119-E1BD-4CD7-9C13-9977649E98FA}"/>
    <dgm:cxn modelId="{E96F13A7-5259-46B3-8141-0883F7CAF7E5}" type="presOf" srcId="{AE23638B-1781-4996-B87B-F47F852CB1C9}" destId="{05A930A6-96AA-4812-8D14-DA72750BDDA0}" srcOrd="0" destOrd="0" presId="urn:microsoft.com/office/officeart/2005/8/layout/lProcess1"/>
    <dgm:cxn modelId="{F9A4DE09-C094-4193-8211-645E3889C2C9}" srcId="{AE23638B-1781-4996-B87B-F47F852CB1C9}" destId="{DFEB5927-C7ED-4CBC-9C33-8615862BE190}" srcOrd="1" destOrd="0" parTransId="{58026E1A-BE74-4AF2-B340-AE4014A6E277}" sibTransId="{AD070D20-B5BA-41AF-99EF-401B6A3F9225}"/>
    <dgm:cxn modelId="{F996CDD3-F17E-46D1-8460-C1F6C54C0D46}" srcId="{AE23638B-1781-4996-B87B-F47F852CB1C9}" destId="{41F42EEC-6552-4566-A7A0-C799634B8F3B}" srcOrd="2" destOrd="0" parTransId="{EA1EAC72-6969-4632-A0EA-150C02877CEB}" sibTransId="{E0672323-1310-43DD-894F-A89D06E7F135}"/>
    <dgm:cxn modelId="{262B5834-0159-4359-9736-93C3542ED017}" type="presParOf" srcId="{241F8026-5534-42CF-8F57-86B3470333CD}" destId="{850F9C7D-AD53-4305-A356-3DDA28D547FC}" srcOrd="0" destOrd="0" presId="urn:microsoft.com/office/officeart/2005/8/layout/lProcess1"/>
    <dgm:cxn modelId="{88C2955B-CF15-4C69-A88C-CCC272181584}" type="presParOf" srcId="{850F9C7D-AD53-4305-A356-3DDA28D547FC}" destId="{05A930A6-96AA-4812-8D14-DA72750BDDA0}" srcOrd="0" destOrd="0" presId="urn:microsoft.com/office/officeart/2005/8/layout/lProcess1"/>
    <dgm:cxn modelId="{D5E5AAB0-6C27-4BCE-8AB1-49149B17AF88}" type="presParOf" srcId="{850F9C7D-AD53-4305-A356-3DDA28D547FC}" destId="{637A7C01-0072-435E-A9AA-D5E7A9BBECA7}" srcOrd="1" destOrd="0" presId="urn:microsoft.com/office/officeart/2005/8/layout/lProcess1"/>
    <dgm:cxn modelId="{7242CBDE-571D-4D07-A917-4B341D163161}" type="presParOf" srcId="{850F9C7D-AD53-4305-A356-3DDA28D547FC}" destId="{01037A9F-AF8C-418A-92C2-2C3238FD2F90}" srcOrd="2" destOrd="0" presId="urn:microsoft.com/office/officeart/2005/8/layout/lProcess1"/>
    <dgm:cxn modelId="{71A8A60A-39CD-43DB-9850-6369F96730AC}" type="presParOf" srcId="{850F9C7D-AD53-4305-A356-3DDA28D547FC}" destId="{5DF34C1B-10B0-4AC4-AACC-84BF1525596D}" srcOrd="3" destOrd="0" presId="urn:microsoft.com/office/officeart/2005/8/layout/lProcess1"/>
    <dgm:cxn modelId="{F8DD124F-DDA1-4933-92F2-62613A727D75}" type="presParOf" srcId="{850F9C7D-AD53-4305-A356-3DDA28D547FC}" destId="{A1C1C672-C7DA-4F03-936B-CD7F5145E2C6}" srcOrd="4" destOrd="0" presId="urn:microsoft.com/office/officeart/2005/8/layout/lProcess1"/>
    <dgm:cxn modelId="{AE10CC2E-30DD-4961-85D5-FAF2FEAC031C}" type="presParOf" srcId="{850F9C7D-AD53-4305-A356-3DDA28D547FC}" destId="{21C036C2-A60C-4196-AF4E-B09E6571A7DB}" srcOrd="5" destOrd="0" presId="urn:microsoft.com/office/officeart/2005/8/layout/lProcess1"/>
    <dgm:cxn modelId="{5AE984E8-6077-4971-8701-74C4ED5C131C}" type="presParOf" srcId="{850F9C7D-AD53-4305-A356-3DDA28D547FC}" destId="{8C2F8860-CD54-4FE2-9BB4-6A7F244D0073}" srcOrd="6" destOrd="0" presId="urn:microsoft.com/office/officeart/2005/8/layout/lProcess1"/>
  </dgm:cxnLst>
  <dgm:bg/>
  <dgm:whole/>
</dgm:dataModel>
</file>

<file path=ppt/diagrams/data3.xml><?xml version="1.0" encoding="utf-8"?>
<dgm:dataModel xmlns:dgm="http://schemas.openxmlformats.org/drawingml/2006/diagram" xmlns:a="http://schemas.openxmlformats.org/drawingml/2006/main">
  <dgm:ptLst>
    <dgm:pt modelId="{A70AC241-889F-4172-9E04-78CB9AAA4E2D}"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az-Latn-AZ"/>
        </a:p>
      </dgm:t>
    </dgm:pt>
    <dgm:pt modelId="{141C9FE5-7C5B-4C2F-9E8D-556CDC0009BE}">
      <dgm:prSet custT="1"/>
      <dgm:spPr/>
      <dgm:t>
        <a:bodyPr/>
        <a:lstStyle/>
        <a:p>
          <a:r>
            <a:rPr lang="en-US" sz="2800" b="1" smtClean="0">
              <a:solidFill>
                <a:srgbClr val="FFFF00"/>
              </a:solidFill>
              <a:latin typeface="Cambria" pitchFamily="18" charset="0"/>
            </a:rPr>
            <a:t>The Budget Execution Report </a:t>
          </a:r>
          <a:endParaRPr lang="az-Latn-AZ" sz="2800">
            <a:solidFill>
              <a:srgbClr val="FFFF00"/>
            </a:solidFill>
          </a:endParaRPr>
        </a:p>
      </dgm:t>
    </dgm:pt>
    <dgm:pt modelId="{F9167B6D-8004-4CC0-9312-DCC3B30BA9E7}" type="parTrans" cxnId="{4B278CD9-5A93-444D-91B0-60E846F062DE}">
      <dgm:prSet/>
      <dgm:spPr/>
      <dgm:t>
        <a:bodyPr/>
        <a:lstStyle/>
        <a:p>
          <a:endParaRPr lang="az-Latn-AZ"/>
        </a:p>
      </dgm:t>
    </dgm:pt>
    <dgm:pt modelId="{47C7332F-7673-4387-A03F-C6534955F8D7}" type="sibTrans" cxnId="{4B278CD9-5A93-444D-91B0-60E846F062DE}">
      <dgm:prSet/>
      <dgm:spPr/>
      <dgm:t>
        <a:bodyPr/>
        <a:lstStyle/>
        <a:p>
          <a:endParaRPr lang="az-Latn-AZ"/>
        </a:p>
      </dgm:t>
    </dgm:pt>
    <dgm:pt modelId="{949C9C95-12F9-4234-ACA6-B4B5CE0E3A1F}">
      <dgm:prSet custT="1"/>
      <dgm:spPr/>
      <dgm:t>
        <a:bodyPr/>
        <a:lstStyle/>
        <a:p>
          <a:r>
            <a:rPr lang="en-US" sz="2800" b="1" dirty="0" smtClean="0">
              <a:solidFill>
                <a:srgbClr val="FFFF00"/>
              </a:solidFill>
              <a:latin typeface="Cambria" pitchFamily="18" charset="0"/>
            </a:rPr>
            <a:t>The report  about render opinion on State Budget Law</a:t>
          </a:r>
          <a:endParaRPr lang="az-Latn-AZ" sz="2800" b="1" dirty="0">
            <a:solidFill>
              <a:srgbClr val="FFFF00"/>
            </a:solidFill>
            <a:latin typeface="Cambria" pitchFamily="18" charset="0"/>
          </a:endParaRPr>
        </a:p>
      </dgm:t>
    </dgm:pt>
    <dgm:pt modelId="{65BE3EA1-71ED-46F9-8793-CE553CA84686}" type="parTrans" cxnId="{DD09AB8A-011A-41A6-A9B9-0FBF4DE17FBB}">
      <dgm:prSet/>
      <dgm:spPr/>
      <dgm:t>
        <a:bodyPr/>
        <a:lstStyle/>
        <a:p>
          <a:endParaRPr lang="az-Latn-AZ"/>
        </a:p>
      </dgm:t>
    </dgm:pt>
    <dgm:pt modelId="{3C3980DB-C361-4821-9927-D0C5DA60409B}" type="sibTrans" cxnId="{DD09AB8A-011A-41A6-A9B9-0FBF4DE17FBB}">
      <dgm:prSet/>
      <dgm:spPr/>
      <dgm:t>
        <a:bodyPr/>
        <a:lstStyle/>
        <a:p>
          <a:endParaRPr lang="az-Latn-AZ"/>
        </a:p>
      </dgm:t>
    </dgm:pt>
    <dgm:pt modelId="{3E639E7D-EE04-47BF-9029-3C177AFC8FDB}" type="pres">
      <dgm:prSet presAssocID="{A70AC241-889F-4172-9E04-78CB9AAA4E2D}" presName="linear" presStyleCnt="0">
        <dgm:presLayoutVars>
          <dgm:dir/>
          <dgm:animLvl val="lvl"/>
          <dgm:resizeHandles val="exact"/>
        </dgm:presLayoutVars>
      </dgm:prSet>
      <dgm:spPr/>
    </dgm:pt>
    <dgm:pt modelId="{D07500F0-18A2-4AFD-BEB8-BCA4DB7BBFAD}" type="pres">
      <dgm:prSet presAssocID="{141C9FE5-7C5B-4C2F-9E8D-556CDC0009BE}" presName="parentLin" presStyleCnt="0"/>
      <dgm:spPr/>
    </dgm:pt>
    <dgm:pt modelId="{D4AE96C8-9EF4-4CB0-AC66-AB86380388B7}" type="pres">
      <dgm:prSet presAssocID="{141C9FE5-7C5B-4C2F-9E8D-556CDC0009BE}" presName="parentLeftMargin" presStyleLbl="node1" presStyleIdx="0" presStyleCnt="2"/>
      <dgm:spPr/>
    </dgm:pt>
    <dgm:pt modelId="{A20E9B17-5384-4B41-A6E3-FB36C8FA5B5A}" type="pres">
      <dgm:prSet presAssocID="{141C9FE5-7C5B-4C2F-9E8D-556CDC0009BE}" presName="parentText" presStyleLbl="node1" presStyleIdx="0" presStyleCnt="2" custScaleX="124554" custScaleY="179946">
        <dgm:presLayoutVars>
          <dgm:chMax val="0"/>
          <dgm:bulletEnabled val="1"/>
        </dgm:presLayoutVars>
      </dgm:prSet>
      <dgm:spPr/>
    </dgm:pt>
    <dgm:pt modelId="{CBAB82C7-3B9F-4AD1-BBC4-4FE08E1AD086}" type="pres">
      <dgm:prSet presAssocID="{141C9FE5-7C5B-4C2F-9E8D-556CDC0009BE}" presName="negativeSpace" presStyleCnt="0"/>
      <dgm:spPr/>
    </dgm:pt>
    <dgm:pt modelId="{86E1E2A1-5DBD-4F04-9865-A448E2D74567}" type="pres">
      <dgm:prSet presAssocID="{141C9FE5-7C5B-4C2F-9E8D-556CDC0009BE}" presName="childText" presStyleLbl="conFgAcc1" presStyleIdx="0" presStyleCnt="2">
        <dgm:presLayoutVars>
          <dgm:bulletEnabled val="1"/>
        </dgm:presLayoutVars>
      </dgm:prSet>
      <dgm:spPr/>
    </dgm:pt>
    <dgm:pt modelId="{106C3FDB-8E78-4EDE-BBA0-2FC09648C8BF}" type="pres">
      <dgm:prSet presAssocID="{47C7332F-7673-4387-A03F-C6534955F8D7}" presName="spaceBetweenRectangles" presStyleCnt="0"/>
      <dgm:spPr/>
    </dgm:pt>
    <dgm:pt modelId="{9A319813-4C99-4C99-A1B0-FE314A1F078E}" type="pres">
      <dgm:prSet presAssocID="{949C9C95-12F9-4234-ACA6-B4B5CE0E3A1F}" presName="parentLin" presStyleCnt="0"/>
      <dgm:spPr/>
    </dgm:pt>
    <dgm:pt modelId="{C4931E8E-9DA7-4FA6-8D7B-D8DAD78CDC8C}" type="pres">
      <dgm:prSet presAssocID="{949C9C95-12F9-4234-ACA6-B4B5CE0E3A1F}" presName="parentLeftMargin" presStyleLbl="node1" presStyleIdx="0" presStyleCnt="2"/>
      <dgm:spPr/>
    </dgm:pt>
    <dgm:pt modelId="{DFA7E3F5-8CBA-406F-ABD3-345ACEFDDB0E}" type="pres">
      <dgm:prSet presAssocID="{949C9C95-12F9-4234-ACA6-B4B5CE0E3A1F}" presName="parentText" presStyleLbl="node1" presStyleIdx="1" presStyleCnt="2" custScaleX="124554" custScaleY="185676">
        <dgm:presLayoutVars>
          <dgm:chMax val="0"/>
          <dgm:bulletEnabled val="1"/>
        </dgm:presLayoutVars>
      </dgm:prSet>
      <dgm:spPr/>
    </dgm:pt>
    <dgm:pt modelId="{0EDE4F85-187F-4842-A8A0-303AA9F7DBDB}" type="pres">
      <dgm:prSet presAssocID="{949C9C95-12F9-4234-ACA6-B4B5CE0E3A1F}" presName="negativeSpace" presStyleCnt="0"/>
      <dgm:spPr/>
    </dgm:pt>
    <dgm:pt modelId="{A3C88A17-4FE9-4C12-9804-990B7F5B3D6C}" type="pres">
      <dgm:prSet presAssocID="{949C9C95-12F9-4234-ACA6-B4B5CE0E3A1F}" presName="childText" presStyleLbl="conFgAcc1" presStyleIdx="1" presStyleCnt="2">
        <dgm:presLayoutVars>
          <dgm:bulletEnabled val="1"/>
        </dgm:presLayoutVars>
      </dgm:prSet>
      <dgm:spPr/>
    </dgm:pt>
  </dgm:ptLst>
  <dgm:cxnLst>
    <dgm:cxn modelId="{4B278CD9-5A93-444D-91B0-60E846F062DE}" srcId="{A70AC241-889F-4172-9E04-78CB9AAA4E2D}" destId="{141C9FE5-7C5B-4C2F-9E8D-556CDC0009BE}" srcOrd="0" destOrd="0" parTransId="{F9167B6D-8004-4CC0-9312-DCC3B30BA9E7}" sibTransId="{47C7332F-7673-4387-A03F-C6534955F8D7}"/>
    <dgm:cxn modelId="{1F4508F4-D643-4AF6-B610-DDA24563B183}" type="presOf" srcId="{141C9FE5-7C5B-4C2F-9E8D-556CDC0009BE}" destId="{D4AE96C8-9EF4-4CB0-AC66-AB86380388B7}" srcOrd="0" destOrd="0" presId="urn:microsoft.com/office/officeart/2005/8/layout/list1"/>
    <dgm:cxn modelId="{DD09AB8A-011A-41A6-A9B9-0FBF4DE17FBB}" srcId="{A70AC241-889F-4172-9E04-78CB9AAA4E2D}" destId="{949C9C95-12F9-4234-ACA6-B4B5CE0E3A1F}" srcOrd="1" destOrd="0" parTransId="{65BE3EA1-71ED-46F9-8793-CE553CA84686}" sibTransId="{3C3980DB-C361-4821-9927-D0C5DA60409B}"/>
    <dgm:cxn modelId="{783DE67F-2B58-4B84-919A-912D2A2DAF70}" type="presOf" srcId="{141C9FE5-7C5B-4C2F-9E8D-556CDC0009BE}" destId="{A20E9B17-5384-4B41-A6E3-FB36C8FA5B5A}" srcOrd="1" destOrd="0" presId="urn:microsoft.com/office/officeart/2005/8/layout/list1"/>
    <dgm:cxn modelId="{A3300472-50D7-466B-A413-F6F8A796817E}" type="presOf" srcId="{A70AC241-889F-4172-9E04-78CB9AAA4E2D}" destId="{3E639E7D-EE04-47BF-9029-3C177AFC8FDB}" srcOrd="0" destOrd="0" presId="urn:microsoft.com/office/officeart/2005/8/layout/list1"/>
    <dgm:cxn modelId="{BE1B1F61-B3E3-4C0A-BAA4-EFD9C7BAB908}" type="presOf" srcId="{949C9C95-12F9-4234-ACA6-B4B5CE0E3A1F}" destId="{DFA7E3F5-8CBA-406F-ABD3-345ACEFDDB0E}" srcOrd="1" destOrd="0" presId="urn:microsoft.com/office/officeart/2005/8/layout/list1"/>
    <dgm:cxn modelId="{5A9FC5C0-17D8-4C07-AB61-9DBCF505DB93}" type="presOf" srcId="{949C9C95-12F9-4234-ACA6-B4B5CE0E3A1F}" destId="{C4931E8E-9DA7-4FA6-8D7B-D8DAD78CDC8C}" srcOrd="0" destOrd="0" presId="urn:microsoft.com/office/officeart/2005/8/layout/list1"/>
    <dgm:cxn modelId="{08F9529F-76B5-4446-B1CF-E8D5C2799EB2}" type="presParOf" srcId="{3E639E7D-EE04-47BF-9029-3C177AFC8FDB}" destId="{D07500F0-18A2-4AFD-BEB8-BCA4DB7BBFAD}" srcOrd="0" destOrd="0" presId="urn:microsoft.com/office/officeart/2005/8/layout/list1"/>
    <dgm:cxn modelId="{F2B00131-0976-4412-B534-476B3EC3E0C4}" type="presParOf" srcId="{D07500F0-18A2-4AFD-BEB8-BCA4DB7BBFAD}" destId="{D4AE96C8-9EF4-4CB0-AC66-AB86380388B7}" srcOrd="0" destOrd="0" presId="urn:microsoft.com/office/officeart/2005/8/layout/list1"/>
    <dgm:cxn modelId="{F4AE2028-96D1-4398-BF05-F09F835D954C}" type="presParOf" srcId="{D07500F0-18A2-4AFD-BEB8-BCA4DB7BBFAD}" destId="{A20E9B17-5384-4B41-A6E3-FB36C8FA5B5A}" srcOrd="1" destOrd="0" presId="urn:microsoft.com/office/officeart/2005/8/layout/list1"/>
    <dgm:cxn modelId="{5C02521F-CB74-4696-B546-35036F573C9F}" type="presParOf" srcId="{3E639E7D-EE04-47BF-9029-3C177AFC8FDB}" destId="{CBAB82C7-3B9F-4AD1-BBC4-4FE08E1AD086}" srcOrd="1" destOrd="0" presId="urn:microsoft.com/office/officeart/2005/8/layout/list1"/>
    <dgm:cxn modelId="{1C4DBE7A-153D-43A9-8A9E-A4533745FAFC}" type="presParOf" srcId="{3E639E7D-EE04-47BF-9029-3C177AFC8FDB}" destId="{86E1E2A1-5DBD-4F04-9865-A448E2D74567}" srcOrd="2" destOrd="0" presId="urn:microsoft.com/office/officeart/2005/8/layout/list1"/>
    <dgm:cxn modelId="{0FF5346D-6B03-44E5-AEE3-F126BBC38295}" type="presParOf" srcId="{3E639E7D-EE04-47BF-9029-3C177AFC8FDB}" destId="{106C3FDB-8E78-4EDE-BBA0-2FC09648C8BF}" srcOrd="3" destOrd="0" presId="urn:microsoft.com/office/officeart/2005/8/layout/list1"/>
    <dgm:cxn modelId="{3BD52DF7-F753-41BC-B90A-33DAF6AF7375}" type="presParOf" srcId="{3E639E7D-EE04-47BF-9029-3C177AFC8FDB}" destId="{9A319813-4C99-4C99-A1B0-FE314A1F078E}" srcOrd="4" destOrd="0" presId="urn:microsoft.com/office/officeart/2005/8/layout/list1"/>
    <dgm:cxn modelId="{B4F00C36-EA85-49C9-B28C-C878639EE657}" type="presParOf" srcId="{9A319813-4C99-4C99-A1B0-FE314A1F078E}" destId="{C4931E8E-9DA7-4FA6-8D7B-D8DAD78CDC8C}" srcOrd="0" destOrd="0" presId="urn:microsoft.com/office/officeart/2005/8/layout/list1"/>
    <dgm:cxn modelId="{B1ECBB4D-42DD-41EE-AF41-97DAE4ED5030}" type="presParOf" srcId="{9A319813-4C99-4C99-A1B0-FE314A1F078E}" destId="{DFA7E3F5-8CBA-406F-ABD3-345ACEFDDB0E}" srcOrd="1" destOrd="0" presId="urn:microsoft.com/office/officeart/2005/8/layout/list1"/>
    <dgm:cxn modelId="{EB675DE8-E9A0-4ACA-8226-C0ED0B93A775}" type="presParOf" srcId="{3E639E7D-EE04-47BF-9029-3C177AFC8FDB}" destId="{0EDE4F85-187F-4842-A8A0-303AA9F7DBDB}" srcOrd="5" destOrd="0" presId="urn:microsoft.com/office/officeart/2005/8/layout/list1"/>
    <dgm:cxn modelId="{31AD55C7-4A85-491B-AB34-4E28A1066E87}" type="presParOf" srcId="{3E639E7D-EE04-47BF-9029-3C177AFC8FDB}" destId="{A3C88A17-4FE9-4C12-9804-990B7F5B3D6C}" srcOrd="6"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14056E74-404B-4766-B716-26FE6C2A6E71}" type="doc">
      <dgm:prSet loTypeId="urn:microsoft.com/office/officeart/2005/8/layout/hList6" loCatId="list" qsTypeId="urn:microsoft.com/office/officeart/2005/8/quickstyle/simple2" qsCatId="simple" csTypeId="urn:microsoft.com/office/officeart/2005/8/colors/accent0_1" csCatId="mainScheme" phldr="1"/>
      <dgm:spPr/>
      <dgm:t>
        <a:bodyPr/>
        <a:lstStyle/>
        <a:p>
          <a:endParaRPr lang="az-Latn-AZ"/>
        </a:p>
      </dgm:t>
    </dgm:pt>
    <dgm:pt modelId="{4DDD62FA-3B51-417F-8CBC-2AE0968D17C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u="none"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2000" b="1" u="none"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2000" b="1" u="none"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2000" b="1" u="none"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2000" b="1" u="none"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2000" b="1" u="none"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2000" b="1" u="none" dirty="0" smtClean="0">
              <a:latin typeface="Cambria" pitchFamily="18" charset="0"/>
            </a:rPr>
            <a:t>Political  &amp; economical risks</a:t>
          </a:r>
          <a:endParaRPr lang="az-Latn-AZ" sz="2000" b="1" u="none" dirty="0" smtClean="0">
            <a:latin typeface="Cambria" pitchFamily="18" charset="0"/>
          </a:endParaRPr>
        </a:p>
      </dgm:t>
    </dgm:pt>
    <dgm:pt modelId="{BA5FCEB0-2645-4B53-9380-094F6A0485B2}" type="parTrans" cxnId="{D960EE3F-64B5-4C8E-A6D9-D8BC72C86633}">
      <dgm:prSet/>
      <dgm:spPr/>
      <dgm:t>
        <a:bodyPr/>
        <a:lstStyle/>
        <a:p>
          <a:endParaRPr lang="az-Latn-AZ">
            <a:latin typeface="Cambria" pitchFamily="18" charset="0"/>
          </a:endParaRPr>
        </a:p>
      </dgm:t>
    </dgm:pt>
    <dgm:pt modelId="{8762527C-A6A5-452C-ABB3-4D08C1A33572}" type="sibTrans" cxnId="{D960EE3F-64B5-4C8E-A6D9-D8BC72C86633}">
      <dgm:prSet/>
      <dgm:spPr/>
      <dgm:t>
        <a:bodyPr/>
        <a:lstStyle/>
        <a:p>
          <a:endParaRPr lang="az-Latn-AZ">
            <a:latin typeface="Cambria" pitchFamily="18" charset="0"/>
          </a:endParaRPr>
        </a:p>
      </dgm:t>
    </dgm:pt>
    <dgm:pt modelId="{8D676BDE-6700-46EB-A41A-D01F649D992C}">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latin typeface="Cambria" pitchFamily="18" charset="0"/>
            </a:rPr>
            <a:t>Real sector: </a:t>
          </a:r>
        </a:p>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Cambria" pitchFamily="18" charset="0"/>
            </a:rPr>
            <a:t>Economic growth rate by country, oil price volatility and etc.</a:t>
          </a:r>
          <a:endParaRPr lang="az-Latn-AZ" b="1" dirty="0">
            <a:latin typeface="Cambria" pitchFamily="18" charset="0"/>
          </a:endParaRPr>
        </a:p>
      </dgm:t>
    </dgm:pt>
    <dgm:pt modelId="{B354B876-CFA4-4D8D-9C6E-47FD55DD3DCC}" type="parTrans" cxnId="{FBAE1564-6589-4C29-8FC5-C119C6BC7A58}">
      <dgm:prSet/>
      <dgm:spPr/>
      <dgm:t>
        <a:bodyPr/>
        <a:lstStyle/>
        <a:p>
          <a:endParaRPr lang="az-Latn-AZ">
            <a:latin typeface="Cambria" pitchFamily="18" charset="0"/>
          </a:endParaRPr>
        </a:p>
      </dgm:t>
    </dgm:pt>
    <dgm:pt modelId="{92685A57-784E-4881-A6A3-8D18A17DF6BB}" type="sibTrans" cxnId="{FBAE1564-6589-4C29-8FC5-C119C6BC7A58}">
      <dgm:prSet/>
      <dgm:spPr/>
      <dgm:t>
        <a:bodyPr/>
        <a:lstStyle/>
        <a:p>
          <a:endParaRPr lang="az-Latn-AZ">
            <a:latin typeface="Cambria" pitchFamily="18" charset="0"/>
          </a:endParaRPr>
        </a:p>
      </dgm:t>
    </dgm:pt>
    <dgm:pt modelId="{67D9E8C6-C2F2-4032-B153-6A70A5C080BB}">
      <dgm:prSet custT="1"/>
      <dgm:spPr/>
      <dgm:t>
        <a:bodyPr/>
        <a:lstStyle/>
        <a:p>
          <a:endParaRPr lang="en-US" sz="2000" b="1" dirty="0" smtClean="0">
            <a:latin typeface="Cambria" pitchFamily="18" charset="0"/>
          </a:endParaRPr>
        </a:p>
        <a:p>
          <a:endParaRPr lang="en-US" sz="2000" b="1" dirty="0" smtClean="0">
            <a:latin typeface="Cambria" pitchFamily="18" charset="0"/>
          </a:endParaRPr>
        </a:p>
        <a:p>
          <a:r>
            <a:rPr lang="en-US" sz="2000" b="1" dirty="0" smtClean="0">
              <a:latin typeface="Cambria" pitchFamily="18" charset="0"/>
            </a:rPr>
            <a:t>Fiscal sector: </a:t>
          </a:r>
        </a:p>
        <a:p>
          <a:r>
            <a:rPr lang="en-US" sz="1600" b="1" dirty="0" smtClean="0">
              <a:latin typeface="Cambria" pitchFamily="18" charset="0"/>
            </a:rPr>
            <a:t>Debt sustainability problems in EU countries &amp; other region, and etc. </a:t>
          </a:r>
          <a:endParaRPr lang="az-Latn-AZ" sz="1600" b="1" dirty="0">
            <a:latin typeface="Cambria" pitchFamily="18" charset="0"/>
          </a:endParaRPr>
        </a:p>
      </dgm:t>
    </dgm:pt>
    <dgm:pt modelId="{1B1A6497-4681-4A4E-B02E-C9F559F5E4B9}" type="parTrans" cxnId="{921CD2AF-4653-41B1-AE99-C044308D5D78}">
      <dgm:prSet/>
      <dgm:spPr/>
      <dgm:t>
        <a:bodyPr/>
        <a:lstStyle/>
        <a:p>
          <a:endParaRPr lang="az-Latn-AZ"/>
        </a:p>
      </dgm:t>
    </dgm:pt>
    <dgm:pt modelId="{1E495053-F992-4A80-9E85-15AE4628CBBC}" type="sibTrans" cxnId="{921CD2AF-4653-41B1-AE99-C044308D5D78}">
      <dgm:prSet/>
      <dgm:spPr/>
      <dgm:t>
        <a:bodyPr/>
        <a:lstStyle/>
        <a:p>
          <a:endParaRPr lang="az-Latn-AZ"/>
        </a:p>
      </dgm:t>
    </dgm:pt>
    <dgm:pt modelId="{7B535761-288A-4856-8C86-0B0008F357CC}">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latin typeface="Cambria"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Cambria" pitchFamily="18" charset="0"/>
            </a:rPr>
            <a:t>Monetary sector: </a:t>
          </a:r>
        </a:p>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Cambria" pitchFamily="18" charset="0"/>
            </a:rPr>
            <a:t>Monetary policy in selected countries</a:t>
          </a:r>
          <a:endParaRPr lang="az-Latn-AZ" sz="1800" b="1" dirty="0" smtClean="0">
            <a:latin typeface="Cambria" pitchFamily="18" charset="0"/>
          </a:endParaRPr>
        </a:p>
        <a:p>
          <a:pPr marR="0" defTabSz="2889250" eaLnBrk="1" fontAlgn="auto" latinLnBrk="0" hangingPunct="1">
            <a:lnSpc>
              <a:spcPct val="90000"/>
            </a:lnSpc>
            <a:spcBef>
              <a:spcPct val="0"/>
            </a:spcBef>
            <a:spcAft>
              <a:spcPct val="35000"/>
            </a:spcAft>
            <a:buClrTx/>
            <a:buSzTx/>
            <a:buFontTx/>
            <a:tabLst/>
            <a:defRPr/>
          </a:pPr>
          <a:endParaRPr lang="az-Latn-AZ" dirty="0">
            <a:latin typeface="Cambria" pitchFamily="18" charset="0"/>
          </a:endParaRPr>
        </a:p>
      </dgm:t>
    </dgm:pt>
    <dgm:pt modelId="{C9328609-244B-4F63-A69F-44D00D3B143C}" type="parTrans" cxnId="{1430D2F8-0BBC-40ED-A8C8-6F2AE39E9623}">
      <dgm:prSet/>
      <dgm:spPr/>
      <dgm:t>
        <a:bodyPr/>
        <a:lstStyle/>
        <a:p>
          <a:endParaRPr lang="az-Latn-AZ"/>
        </a:p>
      </dgm:t>
    </dgm:pt>
    <dgm:pt modelId="{65A514A2-7BCF-42D2-A125-37C1AE626A5D}" type="sibTrans" cxnId="{1430D2F8-0BBC-40ED-A8C8-6F2AE39E9623}">
      <dgm:prSet/>
      <dgm:spPr/>
      <dgm:t>
        <a:bodyPr/>
        <a:lstStyle/>
        <a:p>
          <a:endParaRPr lang="az-Latn-AZ"/>
        </a:p>
      </dgm:t>
    </dgm:pt>
    <dgm:pt modelId="{8CFF3BA2-99AB-4B70-BCCD-99B8358AF6AA}" type="pres">
      <dgm:prSet presAssocID="{14056E74-404B-4766-B716-26FE6C2A6E71}" presName="Name0" presStyleCnt="0">
        <dgm:presLayoutVars>
          <dgm:dir/>
          <dgm:resizeHandles val="exact"/>
        </dgm:presLayoutVars>
      </dgm:prSet>
      <dgm:spPr/>
      <dgm:t>
        <a:bodyPr/>
        <a:lstStyle/>
        <a:p>
          <a:endParaRPr lang="az-Latn-AZ"/>
        </a:p>
      </dgm:t>
    </dgm:pt>
    <dgm:pt modelId="{A9FC0D4D-4868-4A55-85A6-49BE2691AA2B}" type="pres">
      <dgm:prSet presAssocID="{4DDD62FA-3B51-417F-8CBC-2AE0968D17C8}" presName="node" presStyleLbl="node1" presStyleIdx="0" presStyleCnt="4">
        <dgm:presLayoutVars>
          <dgm:bulletEnabled val="1"/>
        </dgm:presLayoutVars>
      </dgm:prSet>
      <dgm:spPr/>
      <dgm:t>
        <a:bodyPr/>
        <a:lstStyle/>
        <a:p>
          <a:endParaRPr lang="az-Latn-AZ"/>
        </a:p>
      </dgm:t>
    </dgm:pt>
    <dgm:pt modelId="{611FF7FD-D191-4523-A979-4A0E598E9544}" type="pres">
      <dgm:prSet presAssocID="{8762527C-A6A5-452C-ABB3-4D08C1A33572}" presName="sibTrans" presStyleCnt="0"/>
      <dgm:spPr/>
      <dgm:t>
        <a:bodyPr/>
        <a:lstStyle/>
        <a:p>
          <a:endParaRPr lang="az-Latn-AZ"/>
        </a:p>
      </dgm:t>
    </dgm:pt>
    <dgm:pt modelId="{3B2905DD-0293-4E47-8C74-9887120BFB04}" type="pres">
      <dgm:prSet presAssocID="{8D676BDE-6700-46EB-A41A-D01F649D992C}" presName="node" presStyleLbl="node1" presStyleIdx="1" presStyleCnt="4">
        <dgm:presLayoutVars>
          <dgm:bulletEnabled val="1"/>
        </dgm:presLayoutVars>
      </dgm:prSet>
      <dgm:spPr/>
      <dgm:t>
        <a:bodyPr/>
        <a:lstStyle/>
        <a:p>
          <a:endParaRPr lang="az-Latn-AZ"/>
        </a:p>
      </dgm:t>
    </dgm:pt>
    <dgm:pt modelId="{E5E98F46-E45D-48DA-91B9-564799874C26}" type="pres">
      <dgm:prSet presAssocID="{92685A57-784E-4881-A6A3-8D18A17DF6BB}" presName="sibTrans" presStyleCnt="0"/>
      <dgm:spPr/>
      <dgm:t>
        <a:bodyPr/>
        <a:lstStyle/>
        <a:p>
          <a:endParaRPr lang="az-Latn-AZ"/>
        </a:p>
      </dgm:t>
    </dgm:pt>
    <dgm:pt modelId="{3D9F9D11-30B9-4CE1-8528-0D7EF988327B}" type="pres">
      <dgm:prSet presAssocID="{67D9E8C6-C2F2-4032-B153-6A70A5C080BB}" presName="node" presStyleLbl="node1" presStyleIdx="2" presStyleCnt="4">
        <dgm:presLayoutVars>
          <dgm:bulletEnabled val="1"/>
        </dgm:presLayoutVars>
      </dgm:prSet>
      <dgm:spPr/>
      <dgm:t>
        <a:bodyPr/>
        <a:lstStyle/>
        <a:p>
          <a:endParaRPr lang="az-Latn-AZ"/>
        </a:p>
      </dgm:t>
    </dgm:pt>
    <dgm:pt modelId="{5D08B232-087C-4AEA-93AD-90CDD224A27D}" type="pres">
      <dgm:prSet presAssocID="{1E495053-F992-4A80-9E85-15AE4628CBBC}" presName="sibTrans" presStyleCnt="0"/>
      <dgm:spPr/>
      <dgm:t>
        <a:bodyPr/>
        <a:lstStyle/>
        <a:p>
          <a:endParaRPr lang="az-Latn-AZ"/>
        </a:p>
      </dgm:t>
    </dgm:pt>
    <dgm:pt modelId="{DD2319A5-459E-46B9-95D5-274E099FC30A}" type="pres">
      <dgm:prSet presAssocID="{7B535761-288A-4856-8C86-0B0008F357CC}" presName="node" presStyleLbl="node1" presStyleIdx="3" presStyleCnt="4">
        <dgm:presLayoutVars>
          <dgm:bulletEnabled val="1"/>
        </dgm:presLayoutVars>
      </dgm:prSet>
      <dgm:spPr/>
      <dgm:t>
        <a:bodyPr/>
        <a:lstStyle/>
        <a:p>
          <a:endParaRPr lang="az-Latn-AZ"/>
        </a:p>
      </dgm:t>
    </dgm:pt>
  </dgm:ptLst>
  <dgm:cxnLst>
    <dgm:cxn modelId="{D960EE3F-64B5-4C8E-A6D9-D8BC72C86633}" srcId="{14056E74-404B-4766-B716-26FE6C2A6E71}" destId="{4DDD62FA-3B51-417F-8CBC-2AE0968D17C8}" srcOrd="0" destOrd="0" parTransId="{BA5FCEB0-2645-4B53-9380-094F6A0485B2}" sibTransId="{8762527C-A6A5-452C-ABB3-4D08C1A33572}"/>
    <dgm:cxn modelId="{8A750EF4-1282-4CC5-93AD-585303CE2AC2}" type="presOf" srcId="{8D676BDE-6700-46EB-A41A-D01F649D992C}" destId="{3B2905DD-0293-4E47-8C74-9887120BFB04}" srcOrd="0" destOrd="0" presId="urn:microsoft.com/office/officeart/2005/8/layout/hList6"/>
    <dgm:cxn modelId="{75F3ECA1-A5BA-4EB3-B17C-F8524563472B}" type="presOf" srcId="{67D9E8C6-C2F2-4032-B153-6A70A5C080BB}" destId="{3D9F9D11-30B9-4CE1-8528-0D7EF988327B}" srcOrd="0" destOrd="0" presId="urn:microsoft.com/office/officeart/2005/8/layout/hList6"/>
    <dgm:cxn modelId="{CD9437AE-424E-40D0-A558-A46B9DB0B71D}" type="presOf" srcId="{14056E74-404B-4766-B716-26FE6C2A6E71}" destId="{8CFF3BA2-99AB-4B70-BCCD-99B8358AF6AA}" srcOrd="0" destOrd="0" presId="urn:microsoft.com/office/officeart/2005/8/layout/hList6"/>
    <dgm:cxn modelId="{49C6BDC4-C8B9-40C0-B140-8E9E112C2E14}" type="presOf" srcId="{4DDD62FA-3B51-417F-8CBC-2AE0968D17C8}" destId="{A9FC0D4D-4868-4A55-85A6-49BE2691AA2B}" srcOrd="0" destOrd="0" presId="urn:microsoft.com/office/officeart/2005/8/layout/hList6"/>
    <dgm:cxn modelId="{921CD2AF-4653-41B1-AE99-C044308D5D78}" srcId="{14056E74-404B-4766-B716-26FE6C2A6E71}" destId="{67D9E8C6-C2F2-4032-B153-6A70A5C080BB}" srcOrd="2" destOrd="0" parTransId="{1B1A6497-4681-4A4E-B02E-C9F559F5E4B9}" sibTransId="{1E495053-F992-4A80-9E85-15AE4628CBBC}"/>
    <dgm:cxn modelId="{1430D2F8-0BBC-40ED-A8C8-6F2AE39E9623}" srcId="{14056E74-404B-4766-B716-26FE6C2A6E71}" destId="{7B535761-288A-4856-8C86-0B0008F357CC}" srcOrd="3" destOrd="0" parTransId="{C9328609-244B-4F63-A69F-44D00D3B143C}" sibTransId="{65A514A2-7BCF-42D2-A125-37C1AE626A5D}"/>
    <dgm:cxn modelId="{907BD3CD-363A-4318-B088-1DADB3002273}" type="presOf" srcId="{7B535761-288A-4856-8C86-0B0008F357CC}" destId="{DD2319A5-459E-46B9-95D5-274E099FC30A}" srcOrd="0" destOrd="0" presId="urn:microsoft.com/office/officeart/2005/8/layout/hList6"/>
    <dgm:cxn modelId="{FBAE1564-6589-4C29-8FC5-C119C6BC7A58}" srcId="{14056E74-404B-4766-B716-26FE6C2A6E71}" destId="{8D676BDE-6700-46EB-A41A-D01F649D992C}" srcOrd="1" destOrd="0" parTransId="{B354B876-CFA4-4D8D-9C6E-47FD55DD3DCC}" sibTransId="{92685A57-784E-4881-A6A3-8D18A17DF6BB}"/>
    <dgm:cxn modelId="{A7964E22-454A-4ECF-A79A-7714B4178FEF}" type="presParOf" srcId="{8CFF3BA2-99AB-4B70-BCCD-99B8358AF6AA}" destId="{A9FC0D4D-4868-4A55-85A6-49BE2691AA2B}" srcOrd="0" destOrd="0" presId="urn:microsoft.com/office/officeart/2005/8/layout/hList6"/>
    <dgm:cxn modelId="{81FCFA18-5A1A-466D-8B41-166FF711F33D}" type="presParOf" srcId="{8CFF3BA2-99AB-4B70-BCCD-99B8358AF6AA}" destId="{611FF7FD-D191-4523-A979-4A0E598E9544}" srcOrd="1" destOrd="0" presId="urn:microsoft.com/office/officeart/2005/8/layout/hList6"/>
    <dgm:cxn modelId="{52D62E98-8B0E-46E4-8E94-AC3E0579C786}" type="presParOf" srcId="{8CFF3BA2-99AB-4B70-BCCD-99B8358AF6AA}" destId="{3B2905DD-0293-4E47-8C74-9887120BFB04}" srcOrd="2" destOrd="0" presId="urn:microsoft.com/office/officeart/2005/8/layout/hList6"/>
    <dgm:cxn modelId="{BBD2F109-5627-4175-A9FC-BF1D5FC71A46}" type="presParOf" srcId="{8CFF3BA2-99AB-4B70-BCCD-99B8358AF6AA}" destId="{E5E98F46-E45D-48DA-91B9-564799874C26}" srcOrd="3" destOrd="0" presId="urn:microsoft.com/office/officeart/2005/8/layout/hList6"/>
    <dgm:cxn modelId="{DFA55CC6-6738-43AD-8C6B-514C98782354}" type="presParOf" srcId="{8CFF3BA2-99AB-4B70-BCCD-99B8358AF6AA}" destId="{3D9F9D11-30B9-4CE1-8528-0D7EF988327B}" srcOrd="4" destOrd="0" presId="urn:microsoft.com/office/officeart/2005/8/layout/hList6"/>
    <dgm:cxn modelId="{D534F448-178B-4C4E-944D-1CFD4CDB71A4}" type="presParOf" srcId="{8CFF3BA2-99AB-4B70-BCCD-99B8358AF6AA}" destId="{5D08B232-087C-4AEA-93AD-90CDD224A27D}" srcOrd="5" destOrd="0" presId="urn:microsoft.com/office/officeart/2005/8/layout/hList6"/>
    <dgm:cxn modelId="{E5EE4960-9DE4-4011-8896-9A7F08335EA1}" type="presParOf" srcId="{8CFF3BA2-99AB-4B70-BCCD-99B8358AF6AA}" destId="{DD2319A5-459E-46B9-95D5-274E099FC30A}" srcOrd="6" destOrd="0" presId="urn:microsoft.com/office/officeart/2005/8/layout/hList6"/>
  </dgm:cxnLst>
  <dgm:bg/>
  <dgm:whole/>
</dgm:dataModel>
</file>

<file path=ppt/diagrams/data5.xml><?xml version="1.0" encoding="utf-8"?>
<dgm:dataModel xmlns:dgm="http://schemas.openxmlformats.org/drawingml/2006/diagram" xmlns:a="http://schemas.openxmlformats.org/drawingml/2006/main">
  <dgm:ptLst>
    <dgm:pt modelId="{99D00AC7-17BD-429B-A2D5-57288BFE8F42}" type="doc">
      <dgm:prSet loTypeId="urn:microsoft.com/office/officeart/2005/8/layout/cycle6" loCatId="cycle" qsTypeId="urn:microsoft.com/office/officeart/2005/8/quickstyle/3d1" qsCatId="3D" csTypeId="urn:microsoft.com/office/officeart/2005/8/colors/accent0_3" csCatId="mainScheme" phldr="1"/>
      <dgm:spPr/>
      <dgm:t>
        <a:bodyPr/>
        <a:lstStyle/>
        <a:p>
          <a:endParaRPr lang="az-Latn-AZ"/>
        </a:p>
      </dgm:t>
    </dgm:pt>
    <dgm:pt modelId="{2E9D2F32-56B5-45C2-BEEF-9E231CE68D19}">
      <dgm:prSet phldrT="[Текст]" custT="1"/>
      <dgm:spPr/>
      <dgm:t>
        <a:bodyPr/>
        <a:lstStyle/>
        <a:p>
          <a:r>
            <a:rPr lang="az-Latn-AZ" sz="2000" b="1" dirty="0" smtClean="0">
              <a:solidFill>
                <a:srgbClr val="FFFF00"/>
              </a:solidFill>
              <a:latin typeface="Cambria" pitchFamily="18" charset="0"/>
            </a:rPr>
            <a:t>E</a:t>
          </a:r>
          <a:r>
            <a:rPr lang="en-US" sz="2000" b="1" dirty="0" smtClean="0">
              <a:solidFill>
                <a:srgbClr val="FFFF00"/>
              </a:solidFill>
              <a:latin typeface="Cambria" pitchFamily="18" charset="0"/>
            </a:rPr>
            <a:t>XTERN</a:t>
          </a:r>
          <a:r>
            <a:rPr lang="az-Latn-AZ" sz="2000" b="1" dirty="0" smtClean="0">
              <a:solidFill>
                <a:srgbClr val="FFFF00"/>
              </a:solidFill>
              <a:latin typeface="Cambria" pitchFamily="18" charset="0"/>
            </a:rPr>
            <a:t>A</a:t>
          </a:r>
          <a:r>
            <a:rPr lang="en-US" sz="2000" b="1" dirty="0" smtClean="0">
              <a:solidFill>
                <a:srgbClr val="FFFF00"/>
              </a:solidFill>
              <a:latin typeface="Cambria" pitchFamily="18" charset="0"/>
            </a:rPr>
            <a:t>L</a:t>
          </a:r>
          <a:endParaRPr lang="az-Latn-AZ" sz="2000" b="1" dirty="0">
            <a:solidFill>
              <a:srgbClr val="FFFF00"/>
            </a:solidFill>
            <a:latin typeface="Cambria" pitchFamily="18" charset="0"/>
          </a:endParaRPr>
        </a:p>
      </dgm:t>
    </dgm:pt>
    <dgm:pt modelId="{A0060E7B-2434-4824-9CBE-315910FCB139}">
      <dgm:prSet phldrT="[Текст]" custT="1"/>
      <dgm:spPr/>
      <dgm:t>
        <a:bodyPr/>
        <a:lstStyle/>
        <a:p>
          <a:r>
            <a:rPr lang="en-US" sz="1400" b="1" smtClean="0">
              <a:solidFill>
                <a:srgbClr val="FFFF00"/>
              </a:solidFill>
              <a:latin typeface="Cambria" pitchFamily="18" charset="0"/>
            </a:rPr>
            <a:t>IMPORT-EXPORT</a:t>
          </a:r>
          <a:endParaRPr lang="en-US" sz="1400" b="1" dirty="0" smtClean="0">
            <a:solidFill>
              <a:srgbClr val="FFFF00"/>
            </a:solidFill>
            <a:latin typeface="Cambria" pitchFamily="18" charset="0"/>
          </a:endParaRPr>
        </a:p>
      </dgm:t>
    </dgm:pt>
    <dgm:pt modelId="{01D99D0D-B6A7-4D13-AA73-B8AA0180F36B}" type="sibTrans" cxnId="{0FB0140F-417A-4B24-B989-EA8AF11C7E30}">
      <dgm:prSet/>
      <dgm:spPr/>
      <dgm:t>
        <a:bodyPr/>
        <a:lstStyle/>
        <a:p>
          <a:endParaRPr lang="az-Latn-AZ" sz="1400" b="1">
            <a:solidFill>
              <a:srgbClr val="FFFF00"/>
            </a:solidFill>
            <a:latin typeface="Cambria" pitchFamily="18" charset="0"/>
          </a:endParaRPr>
        </a:p>
      </dgm:t>
    </dgm:pt>
    <dgm:pt modelId="{54AE08F0-DAC0-47D1-872C-7733A1F2BF88}" type="parTrans" cxnId="{0FB0140F-417A-4B24-B989-EA8AF11C7E30}">
      <dgm:prSet/>
      <dgm:spPr/>
      <dgm:t>
        <a:bodyPr/>
        <a:lstStyle/>
        <a:p>
          <a:endParaRPr lang="az-Latn-AZ" sz="1400" b="1">
            <a:solidFill>
              <a:srgbClr val="FFFF00"/>
            </a:solidFill>
            <a:latin typeface="Cambria" pitchFamily="18" charset="0"/>
          </a:endParaRPr>
        </a:p>
      </dgm:t>
    </dgm:pt>
    <dgm:pt modelId="{66F10CD4-888E-4979-B126-B9976019F059}" type="sibTrans" cxnId="{56854A4C-E3C3-440F-B146-5A5B66995141}">
      <dgm:prSet/>
      <dgm:spPr/>
      <dgm:t>
        <a:bodyPr/>
        <a:lstStyle/>
        <a:p>
          <a:endParaRPr lang="az-Latn-AZ" sz="1400" b="1">
            <a:solidFill>
              <a:srgbClr val="FFFF00"/>
            </a:solidFill>
            <a:latin typeface="Cambria" pitchFamily="18" charset="0"/>
          </a:endParaRPr>
        </a:p>
      </dgm:t>
    </dgm:pt>
    <dgm:pt modelId="{BD8EF528-545D-4F40-95E1-15677265904D}" type="parTrans" cxnId="{56854A4C-E3C3-440F-B146-5A5B66995141}">
      <dgm:prSet/>
      <dgm:spPr/>
      <dgm:t>
        <a:bodyPr/>
        <a:lstStyle/>
        <a:p>
          <a:endParaRPr lang="az-Latn-AZ" sz="1400" b="1">
            <a:solidFill>
              <a:srgbClr val="FFFF00"/>
            </a:solidFill>
            <a:latin typeface="Cambria" pitchFamily="18" charset="0"/>
          </a:endParaRPr>
        </a:p>
      </dgm:t>
    </dgm:pt>
    <dgm:pt modelId="{AB3963D1-5204-4044-839E-D0A616DDDB0A}">
      <dgm:prSet phldrT="[Текст]" custT="1"/>
      <dgm:spPr/>
      <dgm:t>
        <a:bodyPr/>
        <a:lstStyle/>
        <a:p>
          <a:r>
            <a:rPr lang="az-Latn-AZ" sz="1400" b="1" dirty="0" smtClean="0">
              <a:solidFill>
                <a:srgbClr val="FFFF00"/>
              </a:solidFill>
              <a:latin typeface="Cambria" pitchFamily="18" charset="0"/>
            </a:rPr>
            <a:t>    </a:t>
          </a:r>
          <a:r>
            <a:rPr lang="en-US" sz="2000" b="1" dirty="0" smtClean="0">
              <a:solidFill>
                <a:srgbClr val="FFFF00"/>
              </a:solidFill>
              <a:latin typeface="Cambria" pitchFamily="18" charset="0"/>
            </a:rPr>
            <a:t>MONETARY</a:t>
          </a:r>
          <a:endParaRPr lang="az-Latn-AZ" sz="2000" b="1" dirty="0">
            <a:solidFill>
              <a:srgbClr val="FFFF00"/>
            </a:solidFill>
            <a:latin typeface="Cambria" pitchFamily="18" charset="0"/>
          </a:endParaRPr>
        </a:p>
      </dgm:t>
    </dgm:pt>
    <dgm:pt modelId="{759B76A5-061A-49C9-8D31-FEE65F7AD438}">
      <dgm:prSet phldrT="[Текст]" custT="1"/>
      <dgm:spPr/>
      <dgm:t>
        <a:bodyPr/>
        <a:lstStyle/>
        <a:p>
          <a:r>
            <a:rPr lang="en-US" sz="1400" b="1" smtClean="0">
              <a:solidFill>
                <a:srgbClr val="FFFF00"/>
              </a:solidFill>
              <a:latin typeface="Cambria" pitchFamily="18" charset="0"/>
            </a:rPr>
            <a:t>Exchange rate, Strategic currency reserves</a:t>
          </a:r>
          <a:endParaRPr lang="az-Latn-AZ" sz="1400" b="1" dirty="0">
            <a:solidFill>
              <a:srgbClr val="FFFF00"/>
            </a:solidFill>
            <a:latin typeface="Cambria" pitchFamily="18" charset="0"/>
          </a:endParaRPr>
        </a:p>
      </dgm:t>
    </dgm:pt>
    <dgm:pt modelId="{D0134689-5214-42D2-BDA0-BCF1A3C10C71}" type="sibTrans" cxnId="{D6AF0BC5-BCD8-4CFC-8908-7E5DA17B6572}">
      <dgm:prSet/>
      <dgm:spPr/>
      <dgm:t>
        <a:bodyPr/>
        <a:lstStyle/>
        <a:p>
          <a:endParaRPr lang="az-Latn-AZ" sz="1400" b="1">
            <a:solidFill>
              <a:srgbClr val="FFFF00"/>
            </a:solidFill>
            <a:latin typeface="Cambria" pitchFamily="18" charset="0"/>
          </a:endParaRPr>
        </a:p>
      </dgm:t>
    </dgm:pt>
    <dgm:pt modelId="{3265129D-87B8-48A0-8536-6883DC3F9348}" type="parTrans" cxnId="{D6AF0BC5-BCD8-4CFC-8908-7E5DA17B6572}">
      <dgm:prSet/>
      <dgm:spPr/>
      <dgm:t>
        <a:bodyPr/>
        <a:lstStyle/>
        <a:p>
          <a:endParaRPr lang="az-Latn-AZ" sz="1400" b="1">
            <a:solidFill>
              <a:srgbClr val="FFFF00"/>
            </a:solidFill>
            <a:latin typeface="Cambria" pitchFamily="18" charset="0"/>
          </a:endParaRPr>
        </a:p>
      </dgm:t>
    </dgm:pt>
    <dgm:pt modelId="{77EDEF4B-FE29-4D91-ACCA-904F8FBF09C9}" type="sibTrans" cxnId="{3AA5997F-0867-4F42-AF13-57502200533E}">
      <dgm:prSet/>
      <dgm:spPr/>
      <dgm:t>
        <a:bodyPr/>
        <a:lstStyle/>
        <a:p>
          <a:endParaRPr lang="az-Latn-AZ" sz="1400" b="1">
            <a:solidFill>
              <a:srgbClr val="FFFF00"/>
            </a:solidFill>
            <a:latin typeface="Cambria" pitchFamily="18" charset="0"/>
          </a:endParaRPr>
        </a:p>
      </dgm:t>
    </dgm:pt>
    <dgm:pt modelId="{FCB05508-1ED9-455E-8078-FF6465B4DB4D}" type="parTrans" cxnId="{3AA5997F-0867-4F42-AF13-57502200533E}">
      <dgm:prSet/>
      <dgm:spPr/>
      <dgm:t>
        <a:bodyPr/>
        <a:lstStyle/>
        <a:p>
          <a:endParaRPr lang="az-Latn-AZ" sz="1400" b="1">
            <a:solidFill>
              <a:srgbClr val="FFFF00"/>
            </a:solidFill>
            <a:latin typeface="Cambria" pitchFamily="18" charset="0"/>
          </a:endParaRPr>
        </a:p>
      </dgm:t>
    </dgm:pt>
    <dgm:pt modelId="{42C5758A-9739-4EC0-B029-EC828055190D}">
      <dgm:prSet phldrT="[Текст]" custT="1"/>
      <dgm:spPr/>
      <dgm:t>
        <a:bodyPr/>
        <a:lstStyle/>
        <a:p>
          <a:r>
            <a:rPr lang="az-Latn-AZ" sz="2000" b="1" dirty="0" smtClean="0">
              <a:solidFill>
                <a:srgbClr val="FFFF00"/>
              </a:solidFill>
              <a:latin typeface="Cambria" pitchFamily="18" charset="0"/>
            </a:rPr>
            <a:t>F</a:t>
          </a:r>
          <a:r>
            <a:rPr lang="en-US" sz="2000" b="1" dirty="0" smtClean="0">
              <a:solidFill>
                <a:srgbClr val="FFFF00"/>
              </a:solidFill>
              <a:latin typeface="Cambria" pitchFamily="18" charset="0"/>
            </a:rPr>
            <a:t>I</a:t>
          </a:r>
          <a:r>
            <a:rPr lang="az-Latn-AZ" sz="2000" b="1" dirty="0" smtClean="0">
              <a:solidFill>
                <a:srgbClr val="FFFF00"/>
              </a:solidFill>
              <a:latin typeface="Cambria" pitchFamily="18" charset="0"/>
            </a:rPr>
            <a:t>S</a:t>
          </a:r>
          <a:r>
            <a:rPr lang="en-US" sz="2000" b="1" dirty="0" smtClean="0">
              <a:solidFill>
                <a:srgbClr val="FFFF00"/>
              </a:solidFill>
              <a:latin typeface="Cambria" pitchFamily="18" charset="0"/>
            </a:rPr>
            <a:t>C</a:t>
          </a:r>
          <a:r>
            <a:rPr lang="az-Latn-AZ" sz="2000" b="1" dirty="0" smtClean="0">
              <a:solidFill>
                <a:srgbClr val="FFFF00"/>
              </a:solidFill>
              <a:latin typeface="Cambria" pitchFamily="18" charset="0"/>
            </a:rPr>
            <a:t>AL</a:t>
          </a:r>
          <a:endParaRPr lang="az-Latn-AZ" sz="2000" b="1" dirty="0">
            <a:solidFill>
              <a:srgbClr val="FFFF00"/>
            </a:solidFill>
            <a:latin typeface="Cambria" pitchFamily="18" charset="0"/>
          </a:endParaRPr>
        </a:p>
      </dgm:t>
    </dgm:pt>
    <dgm:pt modelId="{CF989AE1-71DE-4F6E-A675-8D8667C390FC}">
      <dgm:prSet phldrT="[Текст]" custT="1"/>
      <dgm:spPr/>
      <dgm:t>
        <a:bodyPr/>
        <a:lstStyle/>
        <a:p>
          <a:pPr>
            <a:lnSpc>
              <a:spcPct val="100000"/>
            </a:lnSpc>
            <a:spcAft>
              <a:spcPts val="0"/>
            </a:spcAft>
          </a:pPr>
          <a:r>
            <a:rPr lang="en-US" sz="1300" b="1" dirty="0" smtClean="0">
              <a:solidFill>
                <a:srgbClr val="FFFF00"/>
              </a:solidFill>
              <a:latin typeface="Cambria" pitchFamily="18" charset="0"/>
            </a:rPr>
            <a:t>Consolidated and state budget indicators,</a:t>
          </a:r>
        </a:p>
        <a:p>
          <a:pPr>
            <a:lnSpc>
              <a:spcPct val="100000"/>
            </a:lnSpc>
            <a:spcAft>
              <a:spcPts val="0"/>
            </a:spcAft>
          </a:pPr>
          <a:r>
            <a:rPr lang="en-US" sz="1300" b="1" dirty="0" smtClean="0">
              <a:solidFill>
                <a:srgbClr val="FFFF00"/>
              </a:solidFill>
              <a:latin typeface="Cambria" pitchFamily="18" charset="0"/>
            </a:rPr>
            <a:t>Fiscal Sustainability</a:t>
          </a:r>
          <a:endParaRPr lang="az-Latn-AZ" sz="1300" b="1" dirty="0">
            <a:solidFill>
              <a:srgbClr val="FFFF00"/>
            </a:solidFill>
            <a:latin typeface="Cambria" pitchFamily="18" charset="0"/>
          </a:endParaRPr>
        </a:p>
      </dgm:t>
    </dgm:pt>
    <dgm:pt modelId="{4CFEE159-A4B3-4BD8-9A78-7AD04853B9CF}" type="sibTrans" cxnId="{2D7BB45C-8EDE-4A82-9DA9-E874BCED1239}">
      <dgm:prSet/>
      <dgm:spPr/>
      <dgm:t>
        <a:bodyPr/>
        <a:lstStyle/>
        <a:p>
          <a:endParaRPr lang="az-Latn-AZ" sz="1400" b="1">
            <a:solidFill>
              <a:srgbClr val="FFFF00"/>
            </a:solidFill>
            <a:latin typeface="Cambria" pitchFamily="18" charset="0"/>
          </a:endParaRPr>
        </a:p>
      </dgm:t>
    </dgm:pt>
    <dgm:pt modelId="{9929C856-C6CE-4CED-A5E3-2799D5B7409D}" type="parTrans" cxnId="{2D7BB45C-8EDE-4A82-9DA9-E874BCED1239}">
      <dgm:prSet/>
      <dgm:spPr/>
      <dgm:t>
        <a:bodyPr/>
        <a:lstStyle/>
        <a:p>
          <a:endParaRPr lang="az-Latn-AZ" sz="1400" b="1">
            <a:solidFill>
              <a:srgbClr val="FFFF00"/>
            </a:solidFill>
            <a:latin typeface="Cambria" pitchFamily="18" charset="0"/>
          </a:endParaRPr>
        </a:p>
      </dgm:t>
    </dgm:pt>
    <dgm:pt modelId="{5C5AA6CC-C570-43E1-BF4B-6456ED197D2A}" type="sibTrans" cxnId="{578F623E-3BD8-4CE2-BF64-7B07FD645F6F}">
      <dgm:prSet/>
      <dgm:spPr/>
      <dgm:t>
        <a:bodyPr/>
        <a:lstStyle/>
        <a:p>
          <a:endParaRPr lang="az-Latn-AZ" sz="1400" b="1">
            <a:solidFill>
              <a:srgbClr val="FFFF00"/>
            </a:solidFill>
            <a:latin typeface="Cambria" pitchFamily="18" charset="0"/>
          </a:endParaRPr>
        </a:p>
      </dgm:t>
    </dgm:pt>
    <dgm:pt modelId="{8B24F12D-7AC9-4DB4-82D8-B600BE03ECBF}" type="parTrans" cxnId="{578F623E-3BD8-4CE2-BF64-7B07FD645F6F}">
      <dgm:prSet/>
      <dgm:spPr/>
      <dgm:t>
        <a:bodyPr/>
        <a:lstStyle/>
        <a:p>
          <a:endParaRPr lang="az-Latn-AZ" sz="1400" b="1">
            <a:solidFill>
              <a:srgbClr val="FFFF00"/>
            </a:solidFill>
            <a:latin typeface="Cambria" pitchFamily="18" charset="0"/>
          </a:endParaRPr>
        </a:p>
      </dgm:t>
    </dgm:pt>
    <dgm:pt modelId="{F12EA599-0A22-455E-ADB1-560452E1B2EE}">
      <dgm:prSet phldrT="[Текст]" custT="1"/>
      <dgm:spPr/>
      <dgm:t>
        <a:bodyPr/>
        <a:lstStyle/>
        <a:p>
          <a:r>
            <a:rPr lang="az-Latn-AZ" sz="2000" b="1" dirty="0" smtClean="0">
              <a:solidFill>
                <a:srgbClr val="FFFF00"/>
              </a:solidFill>
              <a:latin typeface="Cambria" pitchFamily="18" charset="0"/>
            </a:rPr>
            <a:t>REAL</a:t>
          </a:r>
          <a:endParaRPr lang="az-Latn-AZ" sz="2000" b="1" dirty="0">
            <a:solidFill>
              <a:srgbClr val="FFFF00"/>
            </a:solidFill>
            <a:latin typeface="Cambria" pitchFamily="18" charset="0"/>
          </a:endParaRPr>
        </a:p>
      </dgm:t>
    </dgm:pt>
    <dgm:pt modelId="{F7211CB1-14EC-4FBC-A854-4BB5A20BF8AE}">
      <dgm:prSet phldrT="[Текст]" custT="1"/>
      <dgm:spPr/>
      <dgm:t>
        <a:bodyPr/>
        <a:lstStyle/>
        <a:p>
          <a:pPr>
            <a:lnSpc>
              <a:spcPct val="100000"/>
            </a:lnSpc>
            <a:spcAft>
              <a:spcPts val="0"/>
            </a:spcAft>
          </a:pPr>
          <a:r>
            <a:rPr lang="en-US" sz="1300" b="1" smtClean="0">
              <a:solidFill>
                <a:srgbClr val="FFFF00"/>
              </a:solidFill>
              <a:latin typeface="Cambria" pitchFamily="18" charset="0"/>
            </a:rPr>
            <a:t>GDP by Expenditure, per capita,</a:t>
          </a:r>
        </a:p>
        <a:p>
          <a:pPr>
            <a:lnSpc>
              <a:spcPct val="100000"/>
            </a:lnSpc>
            <a:spcAft>
              <a:spcPts val="0"/>
            </a:spcAft>
          </a:pPr>
          <a:r>
            <a:rPr lang="en-US" sz="1300" b="1" smtClean="0">
              <a:solidFill>
                <a:srgbClr val="FFFF00"/>
              </a:solidFill>
              <a:latin typeface="Cambria" pitchFamily="18" charset="0"/>
            </a:rPr>
            <a:t> Oil price</a:t>
          </a:r>
          <a:r>
            <a:rPr lang="az-Latn-AZ" sz="1300" b="1" smtClean="0">
              <a:solidFill>
                <a:srgbClr val="FFFF00"/>
              </a:solidFill>
              <a:latin typeface="Cambria" pitchFamily="18" charset="0"/>
            </a:rPr>
            <a:t>, </a:t>
          </a:r>
          <a:r>
            <a:rPr lang="en-US" sz="1300" b="1" smtClean="0">
              <a:solidFill>
                <a:srgbClr val="FFFF00"/>
              </a:solidFill>
              <a:latin typeface="Cambria" pitchFamily="18" charset="0"/>
            </a:rPr>
            <a:t>CPI (inflation), Investment</a:t>
          </a:r>
          <a:endParaRPr lang="az-Latn-AZ" sz="1300" b="1" dirty="0">
            <a:solidFill>
              <a:srgbClr val="FFFF00"/>
            </a:solidFill>
            <a:latin typeface="Cambria" pitchFamily="18" charset="0"/>
          </a:endParaRPr>
        </a:p>
      </dgm:t>
    </dgm:pt>
    <dgm:pt modelId="{6AC73CB7-F385-4B5A-9529-D5379CEDB974}" type="sibTrans" cxnId="{7B17420E-1825-4543-88FC-A5998AC828A5}">
      <dgm:prSet/>
      <dgm:spPr/>
      <dgm:t>
        <a:bodyPr/>
        <a:lstStyle/>
        <a:p>
          <a:endParaRPr lang="az-Latn-AZ" sz="1400" b="1">
            <a:solidFill>
              <a:srgbClr val="FFFF00"/>
            </a:solidFill>
            <a:latin typeface="Cambria" pitchFamily="18" charset="0"/>
          </a:endParaRPr>
        </a:p>
      </dgm:t>
    </dgm:pt>
    <dgm:pt modelId="{A3DC24D9-4100-4099-B5B6-6EE0EAAC2C74}" type="parTrans" cxnId="{7B17420E-1825-4543-88FC-A5998AC828A5}">
      <dgm:prSet/>
      <dgm:spPr/>
      <dgm:t>
        <a:bodyPr/>
        <a:lstStyle/>
        <a:p>
          <a:endParaRPr lang="az-Latn-AZ" sz="1400" b="1">
            <a:solidFill>
              <a:srgbClr val="FFFF00"/>
            </a:solidFill>
            <a:latin typeface="Cambria" pitchFamily="18" charset="0"/>
          </a:endParaRPr>
        </a:p>
      </dgm:t>
    </dgm:pt>
    <dgm:pt modelId="{B3553D24-3035-4BB0-9141-D7B1C494C2CE}" type="sibTrans" cxnId="{BD3D2952-5534-47A9-9585-4F0E70361E7D}">
      <dgm:prSet/>
      <dgm:spPr/>
      <dgm:t>
        <a:bodyPr/>
        <a:lstStyle/>
        <a:p>
          <a:endParaRPr lang="az-Latn-AZ" sz="1400" b="1">
            <a:solidFill>
              <a:srgbClr val="FFFF00"/>
            </a:solidFill>
            <a:latin typeface="Cambria" pitchFamily="18" charset="0"/>
          </a:endParaRPr>
        </a:p>
      </dgm:t>
    </dgm:pt>
    <dgm:pt modelId="{BF919F55-0745-4333-A3F7-B4B7C557BAF5}" type="parTrans" cxnId="{BD3D2952-5534-47A9-9585-4F0E70361E7D}">
      <dgm:prSet/>
      <dgm:spPr/>
      <dgm:t>
        <a:bodyPr/>
        <a:lstStyle/>
        <a:p>
          <a:endParaRPr lang="az-Latn-AZ" sz="1400" b="1">
            <a:solidFill>
              <a:srgbClr val="FFFF00"/>
            </a:solidFill>
            <a:latin typeface="Cambria" pitchFamily="18" charset="0"/>
          </a:endParaRPr>
        </a:p>
      </dgm:t>
    </dgm:pt>
    <dgm:pt modelId="{377C8E32-59E8-49F6-9D91-B49EEAF904C7}" type="pres">
      <dgm:prSet presAssocID="{99D00AC7-17BD-429B-A2D5-57288BFE8F42}" presName="cycle" presStyleCnt="0">
        <dgm:presLayoutVars>
          <dgm:dir/>
          <dgm:resizeHandles val="exact"/>
        </dgm:presLayoutVars>
      </dgm:prSet>
      <dgm:spPr/>
      <dgm:t>
        <a:bodyPr/>
        <a:lstStyle/>
        <a:p>
          <a:endParaRPr lang="az-Latn-AZ"/>
        </a:p>
      </dgm:t>
    </dgm:pt>
    <dgm:pt modelId="{096446CC-3367-459E-8327-7C6915A58CD3}" type="pres">
      <dgm:prSet presAssocID="{F7211CB1-14EC-4FBC-A854-4BB5A20BF8AE}" presName="node" presStyleLbl="node1" presStyleIdx="0" presStyleCnt="4">
        <dgm:presLayoutVars>
          <dgm:bulletEnabled val="1"/>
        </dgm:presLayoutVars>
      </dgm:prSet>
      <dgm:spPr/>
      <dgm:t>
        <a:bodyPr/>
        <a:lstStyle/>
        <a:p>
          <a:endParaRPr lang="az-Latn-AZ"/>
        </a:p>
      </dgm:t>
    </dgm:pt>
    <dgm:pt modelId="{F1E8D510-020E-4634-82AA-5545FE869865}" type="pres">
      <dgm:prSet presAssocID="{F7211CB1-14EC-4FBC-A854-4BB5A20BF8AE}" presName="spNode" presStyleCnt="0"/>
      <dgm:spPr/>
      <dgm:t>
        <a:bodyPr/>
        <a:lstStyle/>
        <a:p>
          <a:endParaRPr lang="az-Latn-AZ"/>
        </a:p>
      </dgm:t>
    </dgm:pt>
    <dgm:pt modelId="{9244B88C-3376-432E-8E31-40B562DC3064}" type="pres">
      <dgm:prSet presAssocID="{6AC73CB7-F385-4B5A-9529-D5379CEDB974}" presName="sibTrans" presStyleLbl="sibTrans1D1" presStyleIdx="0" presStyleCnt="4"/>
      <dgm:spPr/>
      <dgm:t>
        <a:bodyPr/>
        <a:lstStyle/>
        <a:p>
          <a:endParaRPr lang="az-Latn-AZ"/>
        </a:p>
      </dgm:t>
    </dgm:pt>
    <dgm:pt modelId="{A6D08811-1B7F-4FAB-A5FB-4651FC6B7C44}" type="pres">
      <dgm:prSet presAssocID="{CF989AE1-71DE-4F6E-A675-8D8667C390FC}" presName="node" presStyleLbl="node1" presStyleIdx="1" presStyleCnt="4">
        <dgm:presLayoutVars>
          <dgm:bulletEnabled val="1"/>
        </dgm:presLayoutVars>
      </dgm:prSet>
      <dgm:spPr/>
      <dgm:t>
        <a:bodyPr/>
        <a:lstStyle/>
        <a:p>
          <a:endParaRPr lang="az-Latn-AZ"/>
        </a:p>
      </dgm:t>
    </dgm:pt>
    <dgm:pt modelId="{C40B7B63-E37A-471E-8D9D-8F7603D7710B}" type="pres">
      <dgm:prSet presAssocID="{CF989AE1-71DE-4F6E-A675-8D8667C390FC}" presName="spNode" presStyleCnt="0"/>
      <dgm:spPr/>
      <dgm:t>
        <a:bodyPr/>
        <a:lstStyle/>
        <a:p>
          <a:endParaRPr lang="az-Latn-AZ"/>
        </a:p>
      </dgm:t>
    </dgm:pt>
    <dgm:pt modelId="{76442EA9-CD87-42F9-9F29-9120CB3E1A8D}" type="pres">
      <dgm:prSet presAssocID="{4CFEE159-A4B3-4BD8-9A78-7AD04853B9CF}" presName="sibTrans" presStyleLbl="sibTrans1D1" presStyleIdx="1" presStyleCnt="4"/>
      <dgm:spPr/>
      <dgm:t>
        <a:bodyPr/>
        <a:lstStyle/>
        <a:p>
          <a:endParaRPr lang="az-Latn-AZ"/>
        </a:p>
      </dgm:t>
    </dgm:pt>
    <dgm:pt modelId="{44033DE2-A2B7-4A54-A175-19C418DE1E68}" type="pres">
      <dgm:prSet presAssocID="{759B76A5-061A-49C9-8D31-FEE65F7AD438}" presName="node" presStyleLbl="node1" presStyleIdx="2" presStyleCnt="4">
        <dgm:presLayoutVars>
          <dgm:bulletEnabled val="1"/>
        </dgm:presLayoutVars>
      </dgm:prSet>
      <dgm:spPr/>
      <dgm:t>
        <a:bodyPr/>
        <a:lstStyle/>
        <a:p>
          <a:endParaRPr lang="az-Latn-AZ"/>
        </a:p>
      </dgm:t>
    </dgm:pt>
    <dgm:pt modelId="{42A479BD-EDBB-48CD-8460-9B13D2690F80}" type="pres">
      <dgm:prSet presAssocID="{759B76A5-061A-49C9-8D31-FEE65F7AD438}" presName="spNode" presStyleCnt="0"/>
      <dgm:spPr/>
      <dgm:t>
        <a:bodyPr/>
        <a:lstStyle/>
        <a:p>
          <a:endParaRPr lang="az-Latn-AZ"/>
        </a:p>
      </dgm:t>
    </dgm:pt>
    <dgm:pt modelId="{FBF3D51B-F1D3-420A-A19F-3A893EB319C6}" type="pres">
      <dgm:prSet presAssocID="{D0134689-5214-42D2-BDA0-BCF1A3C10C71}" presName="sibTrans" presStyleLbl="sibTrans1D1" presStyleIdx="2" presStyleCnt="4"/>
      <dgm:spPr/>
      <dgm:t>
        <a:bodyPr/>
        <a:lstStyle/>
        <a:p>
          <a:endParaRPr lang="az-Latn-AZ"/>
        </a:p>
      </dgm:t>
    </dgm:pt>
    <dgm:pt modelId="{0855AF25-3EB8-4D59-987E-860358357073}" type="pres">
      <dgm:prSet presAssocID="{A0060E7B-2434-4824-9CBE-315910FCB139}" presName="node" presStyleLbl="node1" presStyleIdx="3" presStyleCnt="4">
        <dgm:presLayoutVars>
          <dgm:bulletEnabled val="1"/>
        </dgm:presLayoutVars>
      </dgm:prSet>
      <dgm:spPr/>
      <dgm:t>
        <a:bodyPr/>
        <a:lstStyle/>
        <a:p>
          <a:endParaRPr lang="az-Latn-AZ"/>
        </a:p>
      </dgm:t>
    </dgm:pt>
    <dgm:pt modelId="{D7CAC488-45E9-4539-BD96-38A880CD4D87}" type="pres">
      <dgm:prSet presAssocID="{A0060E7B-2434-4824-9CBE-315910FCB139}" presName="spNode" presStyleCnt="0"/>
      <dgm:spPr/>
      <dgm:t>
        <a:bodyPr/>
        <a:lstStyle/>
        <a:p>
          <a:endParaRPr lang="az-Latn-AZ"/>
        </a:p>
      </dgm:t>
    </dgm:pt>
    <dgm:pt modelId="{BD93819B-E91B-4E2E-B5E9-D4DC0A822DA1}" type="pres">
      <dgm:prSet presAssocID="{01D99D0D-B6A7-4D13-AA73-B8AA0180F36B}" presName="sibTrans" presStyleLbl="sibTrans1D1" presStyleIdx="3" presStyleCnt="4"/>
      <dgm:spPr/>
      <dgm:t>
        <a:bodyPr/>
        <a:lstStyle/>
        <a:p>
          <a:endParaRPr lang="az-Latn-AZ"/>
        </a:p>
      </dgm:t>
    </dgm:pt>
  </dgm:ptLst>
  <dgm:cxnLst>
    <dgm:cxn modelId="{D7CC98BC-BCE7-48A9-9CE1-053B942E15C1}" type="presOf" srcId="{99D00AC7-17BD-429B-A2D5-57288BFE8F42}" destId="{377C8E32-59E8-49F6-9D91-B49EEAF904C7}" srcOrd="0" destOrd="0" presId="urn:microsoft.com/office/officeart/2005/8/layout/cycle6"/>
    <dgm:cxn modelId="{578F623E-3BD8-4CE2-BF64-7B07FD645F6F}" srcId="{CF989AE1-71DE-4F6E-A675-8D8667C390FC}" destId="{42C5758A-9739-4EC0-B029-EC828055190D}" srcOrd="0" destOrd="0" parTransId="{8B24F12D-7AC9-4DB4-82D8-B600BE03ECBF}" sibTransId="{5C5AA6CC-C570-43E1-BF4B-6456ED197D2A}"/>
    <dgm:cxn modelId="{DCC7606D-49C4-45A2-BA68-C618DE9AB820}" type="presOf" srcId="{4CFEE159-A4B3-4BD8-9A78-7AD04853B9CF}" destId="{76442EA9-CD87-42F9-9F29-9120CB3E1A8D}" srcOrd="0" destOrd="0" presId="urn:microsoft.com/office/officeart/2005/8/layout/cycle6"/>
    <dgm:cxn modelId="{39BABF9E-2A37-4D27-A80E-3A1B7DC67256}" type="presOf" srcId="{6AC73CB7-F385-4B5A-9529-D5379CEDB974}" destId="{9244B88C-3376-432E-8E31-40B562DC3064}" srcOrd="0" destOrd="0" presId="urn:microsoft.com/office/officeart/2005/8/layout/cycle6"/>
    <dgm:cxn modelId="{0FB0140F-417A-4B24-B989-EA8AF11C7E30}" srcId="{99D00AC7-17BD-429B-A2D5-57288BFE8F42}" destId="{A0060E7B-2434-4824-9CBE-315910FCB139}" srcOrd="3" destOrd="0" parTransId="{54AE08F0-DAC0-47D1-872C-7733A1F2BF88}" sibTransId="{01D99D0D-B6A7-4D13-AA73-B8AA0180F36B}"/>
    <dgm:cxn modelId="{A1F592DD-445D-4E0D-B98C-C6A4CC5BDDBE}" type="presOf" srcId="{759B76A5-061A-49C9-8D31-FEE65F7AD438}" destId="{44033DE2-A2B7-4A54-A175-19C418DE1E68}" srcOrd="0" destOrd="0" presId="urn:microsoft.com/office/officeart/2005/8/layout/cycle6"/>
    <dgm:cxn modelId="{3AA5997F-0867-4F42-AF13-57502200533E}" srcId="{759B76A5-061A-49C9-8D31-FEE65F7AD438}" destId="{AB3963D1-5204-4044-839E-D0A616DDDB0A}" srcOrd="0" destOrd="0" parTransId="{FCB05508-1ED9-455E-8078-FF6465B4DB4D}" sibTransId="{77EDEF4B-FE29-4D91-ACCA-904F8FBF09C9}"/>
    <dgm:cxn modelId="{67E8C34D-21DC-4FA7-A34B-8CE67CD9E858}" type="presOf" srcId="{AB3963D1-5204-4044-839E-D0A616DDDB0A}" destId="{44033DE2-A2B7-4A54-A175-19C418DE1E68}" srcOrd="0" destOrd="1" presId="urn:microsoft.com/office/officeart/2005/8/layout/cycle6"/>
    <dgm:cxn modelId="{B3DCEAF7-F5AC-4BD4-A08C-84202185643D}" type="presOf" srcId="{2E9D2F32-56B5-45C2-BEEF-9E231CE68D19}" destId="{0855AF25-3EB8-4D59-987E-860358357073}" srcOrd="0" destOrd="1" presId="urn:microsoft.com/office/officeart/2005/8/layout/cycle6"/>
    <dgm:cxn modelId="{BD3D2952-5534-47A9-9585-4F0E70361E7D}" srcId="{F7211CB1-14EC-4FBC-A854-4BB5A20BF8AE}" destId="{F12EA599-0A22-455E-ADB1-560452E1B2EE}" srcOrd="0" destOrd="0" parTransId="{BF919F55-0745-4333-A3F7-B4B7C557BAF5}" sibTransId="{B3553D24-3035-4BB0-9141-D7B1C494C2CE}"/>
    <dgm:cxn modelId="{7B17420E-1825-4543-88FC-A5998AC828A5}" srcId="{99D00AC7-17BD-429B-A2D5-57288BFE8F42}" destId="{F7211CB1-14EC-4FBC-A854-4BB5A20BF8AE}" srcOrd="0" destOrd="0" parTransId="{A3DC24D9-4100-4099-B5B6-6EE0EAAC2C74}" sibTransId="{6AC73CB7-F385-4B5A-9529-D5379CEDB974}"/>
    <dgm:cxn modelId="{5EA3857A-3FDC-4AD3-863B-55AA694D0932}" type="presOf" srcId="{01D99D0D-B6A7-4D13-AA73-B8AA0180F36B}" destId="{BD93819B-E91B-4E2E-B5E9-D4DC0A822DA1}" srcOrd="0" destOrd="0" presId="urn:microsoft.com/office/officeart/2005/8/layout/cycle6"/>
    <dgm:cxn modelId="{059579C5-FDC1-4FAF-86CD-78C9784CCF81}" type="presOf" srcId="{F12EA599-0A22-455E-ADB1-560452E1B2EE}" destId="{096446CC-3367-459E-8327-7C6915A58CD3}" srcOrd="0" destOrd="1" presId="urn:microsoft.com/office/officeart/2005/8/layout/cycle6"/>
    <dgm:cxn modelId="{2D7BB45C-8EDE-4A82-9DA9-E874BCED1239}" srcId="{99D00AC7-17BD-429B-A2D5-57288BFE8F42}" destId="{CF989AE1-71DE-4F6E-A675-8D8667C390FC}" srcOrd="1" destOrd="0" parTransId="{9929C856-C6CE-4CED-A5E3-2799D5B7409D}" sibTransId="{4CFEE159-A4B3-4BD8-9A78-7AD04853B9CF}"/>
    <dgm:cxn modelId="{5524B1E6-33E4-4764-A71D-0299550B3585}" type="presOf" srcId="{D0134689-5214-42D2-BDA0-BCF1A3C10C71}" destId="{FBF3D51B-F1D3-420A-A19F-3A893EB319C6}" srcOrd="0" destOrd="0" presId="urn:microsoft.com/office/officeart/2005/8/layout/cycle6"/>
    <dgm:cxn modelId="{23E1C135-AF7D-4E40-BD5A-B612AEE0D9F5}" type="presOf" srcId="{A0060E7B-2434-4824-9CBE-315910FCB139}" destId="{0855AF25-3EB8-4D59-987E-860358357073}" srcOrd="0" destOrd="0" presId="urn:microsoft.com/office/officeart/2005/8/layout/cycle6"/>
    <dgm:cxn modelId="{17629871-4E6E-4907-A767-C41DD2E26440}" type="presOf" srcId="{CF989AE1-71DE-4F6E-A675-8D8667C390FC}" destId="{A6D08811-1B7F-4FAB-A5FB-4651FC6B7C44}" srcOrd="0" destOrd="0" presId="urn:microsoft.com/office/officeart/2005/8/layout/cycle6"/>
    <dgm:cxn modelId="{D6AF0BC5-BCD8-4CFC-8908-7E5DA17B6572}" srcId="{99D00AC7-17BD-429B-A2D5-57288BFE8F42}" destId="{759B76A5-061A-49C9-8D31-FEE65F7AD438}" srcOrd="2" destOrd="0" parTransId="{3265129D-87B8-48A0-8536-6883DC3F9348}" sibTransId="{D0134689-5214-42D2-BDA0-BCF1A3C10C71}"/>
    <dgm:cxn modelId="{90E371DE-CD15-4B2C-9290-D149E7B62701}" type="presOf" srcId="{F7211CB1-14EC-4FBC-A854-4BB5A20BF8AE}" destId="{096446CC-3367-459E-8327-7C6915A58CD3}" srcOrd="0" destOrd="0" presId="urn:microsoft.com/office/officeart/2005/8/layout/cycle6"/>
    <dgm:cxn modelId="{56854A4C-E3C3-440F-B146-5A5B66995141}" srcId="{A0060E7B-2434-4824-9CBE-315910FCB139}" destId="{2E9D2F32-56B5-45C2-BEEF-9E231CE68D19}" srcOrd="0" destOrd="0" parTransId="{BD8EF528-545D-4F40-95E1-15677265904D}" sibTransId="{66F10CD4-888E-4979-B126-B9976019F059}"/>
    <dgm:cxn modelId="{9BFC31C7-19D1-48AB-BB52-8E6E312E6243}" type="presOf" srcId="{42C5758A-9739-4EC0-B029-EC828055190D}" destId="{A6D08811-1B7F-4FAB-A5FB-4651FC6B7C44}" srcOrd="0" destOrd="1" presId="urn:microsoft.com/office/officeart/2005/8/layout/cycle6"/>
    <dgm:cxn modelId="{E078913F-3D0D-494C-87DB-3AFB607DD5C3}" type="presParOf" srcId="{377C8E32-59E8-49F6-9D91-B49EEAF904C7}" destId="{096446CC-3367-459E-8327-7C6915A58CD3}" srcOrd="0" destOrd="0" presId="urn:microsoft.com/office/officeart/2005/8/layout/cycle6"/>
    <dgm:cxn modelId="{00D7822A-8C82-4E30-B6E7-9017FE592C69}" type="presParOf" srcId="{377C8E32-59E8-49F6-9D91-B49EEAF904C7}" destId="{F1E8D510-020E-4634-82AA-5545FE869865}" srcOrd="1" destOrd="0" presId="urn:microsoft.com/office/officeart/2005/8/layout/cycle6"/>
    <dgm:cxn modelId="{E7BCDE61-D575-4179-8170-51E8F0B3BF3A}" type="presParOf" srcId="{377C8E32-59E8-49F6-9D91-B49EEAF904C7}" destId="{9244B88C-3376-432E-8E31-40B562DC3064}" srcOrd="2" destOrd="0" presId="urn:microsoft.com/office/officeart/2005/8/layout/cycle6"/>
    <dgm:cxn modelId="{4C66DFDC-6DB8-4AFC-A884-A5E9F5C59EE9}" type="presParOf" srcId="{377C8E32-59E8-49F6-9D91-B49EEAF904C7}" destId="{A6D08811-1B7F-4FAB-A5FB-4651FC6B7C44}" srcOrd="3" destOrd="0" presId="urn:microsoft.com/office/officeart/2005/8/layout/cycle6"/>
    <dgm:cxn modelId="{F82D7419-316F-4C07-B6D0-942D35D002CF}" type="presParOf" srcId="{377C8E32-59E8-49F6-9D91-B49EEAF904C7}" destId="{C40B7B63-E37A-471E-8D9D-8F7603D7710B}" srcOrd="4" destOrd="0" presId="urn:microsoft.com/office/officeart/2005/8/layout/cycle6"/>
    <dgm:cxn modelId="{161DEDFF-7DA5-47A2-827E-8CCC89E395B3}" type="presParOf" srcId="{377C8E32-59E8-49F6-9D91-B49EEAF904C7}" destId="{76442EA9-CD87-42F9-9F29-9120CB3E1A8D}" srcOrd="5" destOrd="0" presId="urn:microsoft.com/office/officeart/2005/8/layout/cycle6"/>
    <dgm:cxn modelId="{034F6017-B3FC-4C20-81D0-9C0B5E1DBAFA}" type="presParOf" srcId="{377C8E32-59E8-49F6-9D91-B49EEAF904C7}" destId="{44033DE2-A2B7-4A54-A175-19C418DE1E68}" srcOrd="6" destOrd="0" presId="urn:microsoft.com/office/officeart/2005/8/layout/cycle6"/>
    <dgm:cxn modelId="{9D2A5686-CB77-429F-B936-25066DBB9BCA}" type="presParOf" srcId="{377C8E32-59E8-49F6-9D91-B49EEAF904C7}" destId="{42A479BD-EDBB-48CD-8460-9B13D2690F80}" srcOrd="7" destOrd="0" presId="urn:microsoft.com/office/officeart/2005/8/layout/cycle6"/>
    <dgm:cxn modelId="{46F3397A-4B39-4799-B8CB-E178E96F1631}" type="presParOf" srcId="{377C8E32-59E8-49F6-9D91-B49EEAF904C7}" destId="{FBF3D51B-F1D3-420A-A19F-3A893EB319C6}" srcOrd="8" destOrd="0" presId="urn:microsoft.com/office/officeart/2005/8/layout/cycle6"/>
    <dgm:cxn modelId="{0F05E4FB-A52B-4CF7-9AE3-FDF03C45F068}" type="presParOf" srcId="{377C8E32-59E8-49F6-9D91-B49EEAF904C7}" destId="{0855AF25-3EB8-4D59-987E-860358357073}" srcOrd="9" destOrd="0" presId="urn:microsoft.com/office/officeart/2005/8/layout/cycle6"/>
    <dgm:cxn modelId="{209C70FF-3087-44A9-9661-6EA7F9723E36}" type="presParOf" srcId="{377C8E32-59E8-49F6-9D91-B49EEAF904C7}" destId="{D7CAC488-45E9-4539-BD96-38A880CD4D87}" srcOrd="10" destOrd="0" presId="urn:microsoft.com/office/officeart/2005/8/layout/cycle6"/>
    <dgm:cxn modelId="{FC105122-CC56-4A6B-A36A-5D7C9700C972}" type="presParOf" srcId="{377C8E32-59E8-49F6-9D91-B49EEAF904C7}" destId="{BD93819B-E91B-4E2E-B5E9-D4DC0A822DA1}" srcOrd="11" destOrd="0" presId="urn:microsoft.com/office/officeart/2005/8/layout/cycle6"/>
  </dgm:cxnLst>
  <dgm:bg/>
  <dgm:whole/>
</dgm:dataModel>
</file>

<file path=ppt/diagrams/data6.xml><?xml version="1.0" encoding="utf-8"?>
<dgm:dataModel xmlns:dgm="http://schemas.openxmlformats.org/drawingml/2006/diagram" xmlns:a="http://schemas.openxmlformats.org/drawingml/2006/main">
  <dgm:ptLst>
    <dgm:pt modelId="{B77CABF0-004E-4798-93C1-B95D9552313B}" type="doc">
      <dgm:prSet loTypeId="urn:microsoft.com/office/officeart/2005/8/layout/hierarchy6" loCatId="hierarchy" qsTypeId="urn:microsoft.com/office/officeart/2005/8/quickstyle/simple4" qsCatId="simple" csTypeId="urn:microsoft.com/office/officeart/2005/8/colors/colorful3" csCatId="colorful" phldr="1"/>
      <dgm:spPr/>
      <dgm:t>
        <a:bodyPr/>
        <a:lstStyle/>
        <a:p>
          <a:endParaRPr lang="en-US"/>
        </a:p>
      </dgm:t>
    </dgm:pt>
    <dgm:pt modelId="{379A2DA0-8EBB-4500-B610-022EFDA2702F}">
      <dgm:prSet phldrT="[Text]" custT="1"/>
      <dgm:spPr/>
      <dgm:t>
        <a:bodyPr/>
        <a:lstStyle/>
        <a:p>
          <a:r>
            <a:rPr lang="en-US" sz="1400" dirty="0">
              <a:latin typeface="Cambria" pitchFamily="18" charset="0"/>
            </a:rPr>
            <a:t>Fiscal risks are factors that may cause fiscal outcomes to differ from expectations…</a:t>
          </a:r>
        </a:p>
      </dgm:t>
    </dgm:pt>
    <dgm:pt modelId="{60F4FABC-3A80-496E-8F9B-76177F57CB2A}" type="parTrans" cxnId="{CAE1018E-55AD-4207-95DB-99B1716F5C29}">
      <dgm:prSet/>
      <dgm:spPr/>
      <dgm:t>
        <a:bodyPr/>
        <a:lstStyle/>
        <a:p>
          <a:endParaRPr lang="en-US" sz="1400">
            <a:latin typeface="Cambria" pitchFamily="18" charset="0"/>
          </a:endParaRPr>
        </a:p>
      </dgm:t>
    </dgm:pt>
    <dgm:pt modelId="{B6D6F0C1-919F-4FF5-8843-8C27DBDD6364}" type="sibTrans" cxnId="{CAE1018E-55AD-4207-95DB-99B1716F5C29}">
      <dgm:prSet/>
      <dgm:spPr/>
      <dgm:t>
        <a:bodyPr/>
        <a:lstStyle/>
        <a:p>
          <a:endParaRPr lang="en-US" sz="1400">
            <a:latin typeface="Cambria" pitchFamily="18" charset="0"/>
          </a:endParaRPr>
        </a:p>
      </dgm:t>
    </dgm:pt>
    <dgm:pt modelId="{61E40888-EF95-4F27-AE4A-571924803722}">
      <dgm:prSet phldrT="[Text]" custT="1"/>
      <dgm:spPr/>
      <dgm:t>
        <a:bodyPr/>
        <a:lstStyle/>
        <a:p>
          <a:r>
            <a:rPr lang="en-US" sz="1400" b="1" dirty="0">
              <a:latin typeface="Cambria" pitchFamily="18" charset="0"/>
            </a:rPr>
            <a:t>General economic risks</a:t>
          </a:r>
        </a:p>
        <a:p>
          <a:r>
            <a:rPr lang="en-US" sz="1400" dirty="0">
              <a:latin typeface="Cambria" pitchFamily="18" charset="0"/>
            </a:rPr>
            <a:t>*related to general economic forecast parameters</a:t>
          </a:r>
        </a:p>
        <a:p>
          <a:r>
            <a:rPr lang="en-US" sz="1400" dirty="0">
              <a:latin typeface="Cambria" pitchFamily="18" charset="0"/>
            </a:rPr>
            <a:t>*Examples: domestic demand shock; trade volume shock; commodity price shock</a:t>
          </a:r>
        </a:p>
      </dgm:t>
    </dgm:pt>
    <dgm:pt modelId="{F99198C1-4B64-4681-B5CC-741D61EAFB3B}" type="parTrans" cxnId="{062D9E3C-9B21-42E8-9C6C-DE1A4176C087}">
      <dgm:prSet/>
      <dgm:spPr/>
      <dgm:t>
        <a:bodyPr/>
        <a:lstStyle/>
        <a:p>
          <a:endParaRPr lang="en-US" sz="1400">
            <a:latin typeface="Cambria" pitchFamily="18" charset="0"/>
          </a:endParaRPr>
        </a:p>
      </dgm:t>
    </dgm:pt>
    <dgm:pt modelId="{A4C8279C-0797-49EA-908D-A537557CD10F}" type="sibTrans" cxnId="{062D9E3C-9B21-42E8-9C6C-DE1A4176C087}">
      <dgm:prSet/>
      <dgm:spPr/>
      <dgm:t>
        <a:bodyPr/>
        <a:lstStyle/>
        <a:p>
          <a:endParaRPr lang="en-US" sz="1400">
            <a:latin typeface="Cambria" pitchFamily="18" charset="0"/>
          </a:endParaRPr>
        </a:p>
      </dgm:t>
    </dgm:pt>
    <dgm:pt modelId="{359CBCE2-E328-4320-A95B-9B91DE2668C3}">
      <dgm:prSet phldrT="[Text]" custT="1"/>
      <dgm:spPr/>
      <dgm:t>
        <a:bodyPr/>
        <a:lstStyle/>
        <a:p>
          <a:r>
            <a:rPr lang="en-US" sz="1400" b="1" dirty="0">
              <a:latin typeface="Cambria" pitchFamily="18" charset="0"/>
            </a:rPr>
            <a:t>Specific fiscal risks</a:t>
          </a:r>
        </a:p>
        <a:p>
          <a:r>
            <a:rPr lang="en-US" sz="1400" dirty="0">
              <a:latin typeface="Cambria" pitchFamily="18" charset="0"/>
            </a:rPr>
            <a:t>* Difficult to isolate using general economic forecast parameters</a:t>
          </a:r>
        </a:p>
        <a:p>
          <a:r>
            <a:rPr lang="en-US" sz="1400" dirty="0">
              <a:latin typeface="Cambria" pitchFamily="18" charset="0"/>
            </a:rPr>
            <a:t>* Give rise or contribute to uncertainty about specific fiscal outcomes</a:t>
          </a:r>
        </a:p>
      </dgm:t>
    </dgm:pt>
    <dgm:pt modelId="{D46CE645-422E-4B80-80FC-AB43CA04FA77}" type="parTrans" cxnId="{CA423EBD-2454-4AE8-8491-8E07C6246450}">
      <dgm:prSet/>
      <dgm:spPr/>
      <dgm:t>
        <a:bodyPr/>
        <a:lstStyle/>
        <a:p>
          <a:endParaRPr lang="en-US" sz="1400">
            <a:latin typeface="Cambria" pitchFamily="18" charset="0"/>
          </a:endParaRPr>
        </a:p>
      </dgm:t>
    </dgm:pt>
    <dgm:pt modelId="{65C489BF-087B-496F-A47A-820DB841072E}" type="sibTrans" cxnId="{CA423EBD-2454-4AE8-8491-8E07C6246450}">
      <dgm:prSet/>
      <dgm:spPr/>
      <dgm:t>
        <a:bodyPr/>
        <a:lstStyle/>
        <a:p>
          <a:endParaRPr lang="en-US" sz="1400">
            <a:latin typeface="Cambria" pitchFamily="18" charset="0"/>
          </a:endParaRPr>
        </a:p>
      </dgm:t>
    </dgm:pt>
    <dgm:pt modelId="{C679E248-D425-4659-AF20-0011311294E5}">
      <dgm:prSet phldrT="[Text]" custT="1"/>
      <dgm:spPr/>
      <dgm:t>
        <a:bodyPr/>
        <a:lstStyle/>
        <a:p>
          <a:r>
            <a:rPr lang="en-US" sz="1400" b="1" dirty="0">
              <a:latin typeface="Cambria" pitchFamily="18" charset="0"/>
            </a:rPr>
            <a:t>Institutional risks</a:t>
          </a:r>
        </a:p>
        <a:p>
          <a:r>
            <a:rPr lang="en-US" sz="1400" dirty="0">
              <a:latin typeface="Cambria" pitchFamily="18" charset="0"/>
            </a:rPr>
            <a:t>* Constrain the effectiveness of fiscal risk management</a:t>
          </a:r>
        </a:p>
        <a:p>
          <a:r>
            <a:rPr lang="en-US" sz="1400" dirty="0">
              <a:latin typeface="Cambria" pitchFamily="18" charset="0"/>
            </a:rPr>
            <a:t>* Examples: lack of expenditure control; poor cash management; poor revenue collection</a:t>
          </a:r>
        </a:p>
      </dgm:t>
    </dgm:pt>
    <dgm:pt modelId="{55AAE04E-DE6C-400B-A676-436CD959D00D}" type="parTrans" cxnId="{819CBB21-A0A5-4483-B8A1-2C7CFB4443C0}">
      <dgm:prSet/>
      <dgm:spPr/>
      <dgm:t>
        <a:bodyPr/>
        <a:lstStyle/>
        <a:p>
          <a:endParaRPr lang="en-US" sz="1400">
            <a:latin typeface="Cambria" pitchFamily="18" charset="0"/>
          </a:endParaRPr>
        </a:p>
      </dgm:t>
    </dgm:pt>
    <dgm:pt modelId="{F3CC75CF-A886-4233-AC17-CBEE06F1D196}" type="sibTrans" cxnId="{819CBB21-A0A5-4483-B8A1-2C7CFB4443C0}">
      <dgm:prSet/>
      <dgm:spPr/>
      <dgm:t>
        <a:bodyPr/>
        <a:lstStyle/>
        <a:p>
          <a:endParaRPr lang="en-US" sz="1400">
            <a:latin typeface="Cambria" pitchFamily="18" charset="0"/>
          </a:endParaRPr>
        </a:p>
      </dgm:t>
    </dgm:pt>
    <dgm:pt modelId="{83E7727E-F8B2-4066-9850-550ED92D0240}">
      <dgm:prSet custT="1"/>
      <dgm:spPr/>
      <dgm:t>
        <a:bodyPr/>
        <a:lstStyle/>
        <a:p>
          <a:r>
            <a:rPr lang="en-US" sz="1400" b="1" dirty="0">
              <a:latin typeface="Cambria" pitchFamily="18" charset="0"/>
            </a:rPr>
            <a:t>Other specific risks</a:t>
          </a:r>
        </a:p>
        <a:p>
          <a:r>
            <a:rPr lang="en-US" sz="1400" dirty="0">
              <a:latin typeface="Cambria" pitchFamily="18" charset="0"/>
            </a:rPr>
            <a:t>* Arise from changing conditions linked to a specific source</a:t>
          </a:r>
        </a:p>
        <a:p>
          <a:r>
            <a:rPr lang="en-US" sz="1400" dirty="0">
              <a:latin typeface="Cambria" pitchFamily="18" charset="0"/>
            </a:rPr>
            <a:t>* Examples: change in asset and liability values; tax avoidance; demographic change</a:t>
          </a:r>
        </a:p>
      </dgm:t>
    </dgm:pt>
    <dgm:pt modelId="{2E20E07B-D238-4B7C-9EC5-E79AD9A7AA3C}" type="parTrans" cxnId="{6C396594-9EBF-4FFF-A319-3B2C613AC6A4}">
      <dgm:prSet/>
      <dgm:spPr/>
      <dgm:t>
        <a:bodyPr/>
        <a:lstStyle/>
        <a:p>
          <a:endParaRPr lang="en-US" sz="1400">
            <a:latin typeface="Cambria" pitchFamily="18" charset="0"/>
          </a:endParaRPr>
        </a:p>
      </dgm:t>
    </dgm:pt>
    <dgm:pt modelId="{3EF854CB-5388-4E55-8E6F-DB9C129C0063}" type="sibTrans" cxnId="{6C396594-9EBF-4FFF-A319-3B2C613AC6A4}">
      <dgm:prSet/>
      <dgm:spPr/>
      <dgm:t>
        <a:bodyPr/>
        <a:lstStyle/>
        <a:p>
          <a:endParaRPr lang="en-US" sz="1400">
            <a:latin typeface="Cambria" pitchFamily="18" charset="0"/>
          </a:endParaRPr>
        </a:p>
      </dgm:t>
    </dgm:pt>
    <dgm:pt modelId="{6B641E94-FF83-44FF-80CF-219930EBA913}">
      <dgm:prSet custT="1"/>
      <dgm:spPr/>
      <dgm:t>
        <a:bodyPr/>
        <a:lstStyle/>
        <a:p>
          <a:r>
            <a:rPr lang="en-US" sz="1400" b="1" dirty="0">
              <a:latin typeface="Cambria" pitchFamily="18" charset="0"/>
            </a:rPr>
            <a:t>Contingent liabilities</a:t>
          </a:r>
        </a:p>
        <a:p>
          <a:r>
            <a:rPr lang="en-US" sz="1400" dirty="0">
              <a:latin typeface="Cambria" pitchFamily="18" charset="0"/>
            </a:rPr>
            <a:t>* Arise from the occurrence of a specific event</a:t>
          </a:r>
        </a:p>
      </dgm:t>
    </dgm:pt>
    <dgm:pt modelId="{5D4B9947-1293-4E74-9DDE-D8D11CD537CE}" type="parTrans" cxnId="{164E6EBD-B269-46FF-96A1-2CFD24D6D8AA}">
      <dgm:prSet/>
      <dgm:spPr/>
      <dgm:t>
        <a:bodyPr/>
        <a:lstStyle/>
        <a:p>
          <a:endParaRPr lang="en-US" sz="1400">
            <a:latin typeface="Cambria" pitchFamily="18" charset="0"/>
          </a:endParaRPr>
        </a:p>
      </dgm:t>
    </dgm:pt>
    <dgm:pt modelId="{93BC3CB7-8A45-4F10-A2FE-B62984E7CC56}" type="sibTrans" cxnId="{164E6EBD-B269-46FF-96A1-2CFD24D6D8AA}">
      <dgm:prSet/>
      <dgm:spPr/>
      <dgm:t>
        <a:bodyPr/>
        <a:lstStyle/>
        <a:p>
          <a:endParaRPr lang="en-US" sz="1400">
            <a:latin typeface="Cambria" pitchFamily="18" charset="0"/>
          </a:endParaRPr>
        </a:p>
      </dgm:t>
    </dgm:pt>
    <dgm:pt modelId="{B8D18862-3263-4D49-A7DD-19473C881A70}" type="asst">
      <dgm:prSet custT="1"/>
      <dgm:spPr/>
      <dgm:t>
        <a:bodyPr/>
        <a:lstStyle/>
        <a:p>
          <a:r>
            <a:rPr lang="en-US" sz="1400" b="1" dirty="0">
              <a:latin typeface="Cambria" pitchFamily="18" charset="0"/>
            </a:rPr>
            <a:t>Implicit</a:t>
          </a:r>
        </a:p>
        <a:p>
          <a:r>
            <a:rPr lang="en-US" sz="1400" dirty="0">
              <a:latin typeface="Cambria" pitchFamily="18" charset="0"/>
            </a:rPr>
            <a:t>* Based on expectation or pressure to provide support</a:t>
          </a:r>
        </a:p>
        <a:p>
          <a:r>
            <a:rPr lang="en-US" sz="1400" dirty="0">
              <a:latin typeface="Cambria" pitchFamily="18" charset="0"/>
            </a:rPr>
            <a:t>* Examples: failing PPP; bailouts of SOEs, banks, and sub-national government; natural disasters</a:t>
          </a:r>
        </a:p>
      </dgm:t>
    </dgm:pt>
    <dgm:pt modelId="{02646E92-60D3-447E-A8F8-9BB18A4B2E53}" type="parTrans" cxnId="{0957F6E3-A7DB-452E-BA12-DAE7C164C1FC}">
      <dgm:prSet/>
      <dgm:spPr/>
      <dgm:t>
        <a:bodyPr/>
        <a:lstStyle/>
        <a:p>
          <a:endParaRPr lang="en-US" sz="1400">
            <a:latin typeface="Cambria" pitchFamily="18" charset="0"/>
          </a:endParaRPr>
        </a:p>
      </dgm:t>
    </dgm:pt>
    <dgm:pt modelId="{577E39BB-F516-428B-94B4-42F580B02F6B}" type="sibTrans" cxnId="{0957F6E3-A7DB-452E-BA12-DAE7C164C1FC}">
      <dgm:prSet/>
      <dgm:spPr/>
      <dgm:t>
        <a:bodyPr/>
        <a:lstStyle/>
        <a:p>
          <a:endParaRPr lang="en-US" sz="1400">
            <a:latin typeface="Cambria" pitchFamily="18" charset="0"/>
          </a:endParaRPr>
        </a:p>
      </dgm:t>
    </dgm:pt>
    <dgm:pt modelId="{BECC7661-4170-400F-8429-FDDC251818A6}">
      <dgm:prSet custT="1"/>
      <dgm:spPr/>
      <dgm:t>
        <a:bodyPr/>
        <a:lstStyle/>
        <a:p>
          <a:r>
            <a:rPr lang="en-US" sz="1400" b="1" dirty="0">
              <a:latin typeface="Cambria" pitchFamily="18" charset="0"/>
            </a:rPr>
            <a:t>Explicit</a:t>
          </a:r>
        </a:p>
        <a:p>
          <a:r>
            <a:rPr lang="en-US" sz="1400" dirty="0">
              <a:latin typeface="Cambria" pitchFamily="18" charset="0"/>
            </a:rPr>
            <a:t>* Based on a firm legal obligation or declared policy</a:t>
          </a:r>
        </a:p>
        <a:p>
          <a:r>
            <a:rPr lang="en-US" sz="1400" dirty="0">
              <a:latin typeface="Cambria" pitchFamily="18" charset="0"/>
            </a:rPr>
            <a:t>* Examples: government guarantees; PPP related min. guarantees; deposit insurance; legal claims.</a:t>
          </a:r>
        </a:p>
      </dgm:t>
    </dgm:pt>
    <dgm:pt modelId="{6A770476-3033-4FB5-BDDD-FA92AC8EAC30}" type="parTrans" cxnId="{B9DFF298-6A7F-4D77-A04B-B47D533B62FF}">
      <dgm:prSet/>
      <dgm:spPr/>
      <dgm:t>
        <a:bodyPr/>
        <a:lstStyle/>
        <a:p>
          <a:endParaRPr lang="en-US" sz="1400">
            <a:latin typeface="Cambria" pitchFamily="18" charset="0"/>
          </a:endParaRPr>
        </a:p>
      </dgm:t>
    </dgm:pt>
    <dgm:pt modelId="{7873676B-31A8-4BE8-8B8A-80FF55386B66}" type="sibTrans" cxnId="{B9DFF298-6A7F-4D77-A04B-B47D533B62FF}">
      <dgm:prSet/>
      <dgm:spPr/>
      <dgm:t>
        <a:bodyPr/>
        <a:lstStyle/>
        <a:p>
          <a:endParaRPr lang="en-US" sz="1400">
            <a:latin typeface="Cambria" pitchFamily="18" charset="0"/>
          </a:endParaRPr>
        </a:p>
      </dgm:t>
    </dgm:pt>
    <dgm:pt modelId="{AE5D1549-A182-4FD8-B4E5-7D7ADA8D4A08}" type="pres">
      <dgm:prSet presAssocID="{B77CABF0-004E-4798-93C1-B95D9552313B}" presName="mainComposite" presStyleCnt="0">
        <dgm:presLayoutVars>
          <dgm:chPref val="1"/>
          <dgm:dir/>
          <dgm:animOne val="branch"/>
          <dgm:animLvl val="lvl"/>
          <dgm:resizeHandles val="exact"/>
        </dgm:presLayoutVars>
      </dgm:prSet>
      <dgm:spPr/>
      <dgm:t>
        <a:bodyPr/>
        <a:lstStyle/>
        <a:p>
          <a:endParaRPr lang="az-Latn-AZ"/>
        </a:p>
      </dgm:t>
    </dgm:pt>
    <dgm:pt modelId="{DFEF7A1A-604F-4142-B282-AE7EE488FCE7}" type="pres">
      <dgm:prSet presAssocID="{B77CABF0-004E-4798-93C1-B95D9552313B}" presName="hierFlow" presStyleCnt="0"/>
      <dgm:spPr/>
      <dgm:t>
        <a:bodyPr/>
        <a:lstStyle/>
        <a:p>
          <a:endParaRPr lang="az-Latn-AZ"/>
        </a:p>
      </dgm:t>
    </dgm:pt>
    <dgm:pt modelId="{866871A4-F046-445E-9D6A-CC56F666A71C}" type="pres">
      <dgm:prSet presAssocID="{B77CABF0-004E-4798-93C1-B95D9552313B}" presName="hierChild1" presStyleCnt="0">
        <dgm:presLayoutVars>
          <dgm:chPref val="1"/>
          <dgm:animOne val="branch"/>
          <dgm:animLvl val="lvl"/>
        </dgm:presLayoutVars>
      </dgm:prSet>
      <dgm:spPr/>
      <dgm:t>
        <a:bodyPr/>
        <a:lstStyle/>
        <a:p>
          <a:endParaRPr lang="az-Latn-AZ"/>
        </a:p>
      </dgm:t>
    </dgm:pt>
    <dgm:pt modelId="{42A0E433-B1D8-4DCC-B3B7-418294C33904}" type="pres">
      <dgm:prSet presAssocID="{379A2DA0-8EBB-4500-B610-022EFDA2702F}" presName="Name14" presStyleCnt="0"/>
      <dgm:spPr/>
      <dgm:t>
        <a:bodyPr/>
        <a:lstStyle/>
        <a:p>
          <a:endParaRPr lang="az-Latn-AZ"/>
        </a:p>
      </dgm:t>
    </dgm:pt>
    <dgm:pt modelId="{E79D675D-73FB-4C5C-9B10-A61A2AD045B3}" type="pres">
      <dgm:prSet presAssocID="{379A2DA0-8EBB-4500-B610-022EFDA2702F}" presName="level1Shape" presStyleLbl="node0" presStyleIdx="0" presStyleCnt="1" custScaleX="585778" custScaleY="94491" custLinFactNeighborX="9678" custLinFactNeighborY="-3257">
        <dgm:presLayoutVars>
          <dgm:chPref val="3"/>
        </dgm:presLayoutVars>
      </dgm:prSet>
      <dgm:spPr/>
      <dgm:t>
        <a:bodyPr/>
        <a:lstStyle/>
        <a:p>
          <a:endParaRPr lang="az-Latn-AZ"/>
        </a:p>
      </dgm:t>
    </dgm:pt>
    <dgm:pt modelId="{B1A28522-D8BA-4A74-B1AB-18243606AB43}" type="pres">
      <dgm:prSet presAssocID="{379A2DA0-8EBB-4500-B610-022EFDA2702F}" presName="hierChild2" presStyleCnt="0"/>
      <dgm:spPr/>
      <dgm:t>
        <a:bodyPr/>
        <a:lstStyle/>
        <a:p>
          <a:endParaRPr lang="az-Latn-AZ"/>
        </a:p>
      </dgm:t>
    </dgm:pt>
    <dgm:pt modelId="{4D04B1EF-E2F1-4B8A-B58E-2615BA86015E}" type="pres">
      <dgm:prSet presAssocID="{F99198C1-4B64-4681-B5CC-741D61EAFB3B}" presName="Name19" presStyleLbl="parChTrans1D2" presStyleIdx="0" presStyleCnt="3"/>
      <dgm:spPr/>
      <dgm:t>
        <a:bodyPr/>
        <a:lstStyle/>
        <a:p>
          <a:endParaRPr lang="az-Latn-AZ"/>
        </a:p>
      </dgm:t>
    </dgm:pt>
    <dgm:pt modelId="{2F218723-66B9-44DB-B782-E241A2903BCC}" type="pres">
      <dgm:prSet presAssocID="{61E40888-EF95-4F27-AE4A-571924803722}" presName="Name21" presStyleCnt="0"/>
      <dgm:spPr/>
      <dgm:t>
        <a:bodyPr/>
        <a:lstStyle/>
        <a:p>
          <a:endParaRPr lang="az-Latn-AZ"/>
        </a:p>
      </dgm:t>
    </dgm:pt>
    <dgm:pt modelId="{DFADEA8E-02D2-465B-867D-8FDFEFFC981F}" type="pres">
      <dgm:prSet presAssocID="{61E40888-EF95-4F27-AE4A-571924803722}" presName="level2Shape" presStyleLbl="node2" presStyleIdx="0" presStyleCnt="3" custScaleX="273588" custScaleY="259375" custLinFactNeighborX="-74434" custLinFactNeighborY="-7767"/>
      <dgm:spPr/>
      <dgm:t>
        <a:bodyPr/>
        <a:lstStyle/>
        <a:p>
          <a:endParaRPr lang="az-Latn-AZ"/>
        </a:p>
      </dgm:t>
    </dgm:pt>
    <dgm:pt modelId="{E7E8FF70-8714-4A04-9B2E-CE5D55192402}" type="pres">
      <dgm:prSet presAssocID="{61E40888-EF95-4F27-AE4A-571924803722}" presName="hierChild3" presStyleCnt="0"/>
      <dgm:spPr/>
      <dgm:t>
        <a:bodyPr/>
        <a:lstStyle/>
        <a:p>
          <a:endParaRPr lang="az-Latn-AZ"/>
        </a:p>
      </dgm:t>
    </dgm:pt>
    <dgm:pt modelId="{014DAB51-9F05-41DD-B181-21177161AFE5}" type="pres">
      <dgm:prSet presAssocID="{D46CE645-422E-4B80-80FC-AB43CA04FA77}" presName="Name19" presStyleLbl="parChTrans1D2" presStyleIdx="1" presStyleCnt="3"/>
      <dgm:spPr/>
      <dgm:t>
        <a:bodyPr/>
        <a:lstStyle/>
        <a:p>
          <a:endParaRPr lang="az-Latn-AZ"/>
        </a:p>
      </dgm:t>
    </dgm:pt>
    <dgm:pt modelId="{5E64A68C-BC38-42D3-BB8A-A43DE9394069}" type="pres">
      <dgm:prSet presAssocID="{359CBCE2-E328-4320-A95B-9B91DE2668C3}" presName="Name21" presStyleCnt="0"/>
      <dgm:spPr/>
      <dgm:t>
        <a:bodyPr/>
        <a:lstStyle/>
        <a:p>
          <a:endParaRPr lang="az-Latn-AZ"/>
        </a:p>
      </dgm:t>
    </dgm:pt>
    <dgm:pt modelId="{E571354A-06C0-4CD5-A903-0C023DB54F8F}" type="pres">
      <dgm:prSet presAssocID="{359CBCE2-E328-4320-A95B-9B91DE2668C3}" presName="level2Shape" presStyleLbl="node2" presStyleIdx="1" presStyleCnt="3" custScaleX="316657" custScaleY="259375" custLinFactNeighborX="9678" custLinFactNeighborY="-3257"/>
      <dgm:spPr/>
      <dgm:t>
        <a:bodyPr/>
        <a:lstStyle/>
        <a:p>
          <a:endParaRPr lang="az-Latn-AZ"/>
        </a:p>
      </dgm:t>
    </dgm:pt>
    <dgm:pt modelId="{B3AEFF35-40CB-4B57-BC87-5BBCDE92DC4A}" type="pres">
      <dgm:prSet presAssocID="{359CBCE2-E328-4320-A95B-9B91DE2668C3}" presName="hierChild3" presStyleCnt="0"/>
      <dgm:spPr/>
      <dgm:t>
        <a:bodyPr/>
        <a:lstStyle/>
        <a:p>
          <a:endParaRPr lang="az-Latn-AZ"/>
        </a:p>
      </dgm:t>
    </dgm:pt>
    <dgm:pt modelId="{1B65119C-32E1-4911-B7EF-50B961350B1B}" type="pres">
      <dgm:prSet presAssocID="{2E20E07B-D238-4B7C-9EC5-E79AD9A7AA3C}" presName="Name19" presStyleLbl="parChTrans1D3" presStyleIdx="0" presStyleCnt="2"/>
      <dgm:spPr/>
      <dgm:t>
        <a:bodyPr/>
        <a:lstStyle/>
        <a:p>
          <a:endParaRPr lang="az-Latn-AZ"/>
        </a:p>
      </dgm:t>
    </dgm:pt>
    <dgm:pt modelId="{57FE2D67-467D-4C8A-899A-51177F029422}" type="pres">
      <dgm:prSet presAssocID="{83E7727E-F8B2-4066-9850-550ED92D0240}" presName="Name21" presStyleCnt="0"/>
      <dgm:spPr/>
      <dgm:t>
        <a:bodyPr/>
        <a:lstStyle/>
        <a:p>
          <a:endParaRPr lang="az-Latn-AZ"/>
        </a:p>
      </dgm:t>
    </dgm:pt>
    <dgm:pt modelId="{7B9C1659-DA19-48DB-846D-E547B2577CFB}" type="pres">
      <dgm:prSet presAssocID="{83E7727E-F8B2-4066-9850-550ED92D0240}" presName="level2Shape" presStyleLbl="node3" presStyleIdx="0" presStyleCnt="2" custScaleX="317972" custScaleY="259375" custLinFactX="200000" custLinFactNeighborX="224926" custLinFactNeighborY="12040"/>
      <dgm:spPr/>
      <dgm:t>
        <a:bodyPr/>
        <a:lstStyle/>
        <a:p>
          <a:endParaRPr lang="az-Latn-AZ"/>
        </a:p>
      </dgm:t>
    </dgm:pt>
    <dgm:pt modelId="{1C52D86F-580B-49AA-BCCA-DEBDE87A6AD3}" type="pres">
      <dgm:prSet presAssocID="{83E7727E-F8B2-4066-9850-550ED92D0240}" presName="hierChild3" presStyleCnt="0"/>
      <dgm:spPr/>
      <dgm:t>
        <a:bodyPr/>
        <a:lstStyle/>
        <a:p>
          <a:endParaRPr lang="az-Latn-AZ"/>
        </a:p>
      </dgm:t>
    </dgm:pt>
    <dgm:pt modelId="{5E295A97-419D-419C-9D54-135338FD855A}" type="pres">
      <dgm:prSet presAssocID="{5D4B9947-1293-4E74-9DDE-D8D11CD537CE}" presName="Name19" presStyleLbl="parChTrans1D3" presStyleIdx="1" presStyleCnt="2"/>
      <dgm:spPr/>
      <dgm:t>
        <a:bodyPr/>
        <a:lstStyle/>
        <a:p>
          <a:endParaRPr lang="az-Latn-AZ"/>
        </a:p>
      </dgm:t>
    </dgm:pt>
    <dgm:pt modelId="{3CB44388-C6B7-4D69-803C-855A2A4AEE22}" type="pres">
      <dgm:prSet presAssocID="{6B641E94-FF83-44FF-80CF-219930EBA913}" presName="Name21" presStyleCnt="0"/>
      <dgm:spPr/>
      <dgm:t>
        <a:bodyPr/>
        <a:lstStyle/>
        <a:p>
          <a:endParaRPr lang="az-Latn-AZ"/>
        </a:p>
      </dgm:t>
    </dgm:pt>
    <dgm:pt modelId="{CAC65C20-8329-43EA-9ACC-EB23C5760A73}" type="pres">
      <dgm:prSet presAssocID="{6B641E94-FF83-44FF-80CF-219930EBA913}" presName="level2Shape" presStyleLbl="node3" presStyleIdx="1" presStyleCnt="2" custScaleX="259375" custScaleY="259375" custLinFactX="-179014" custLinFactNeighborX="-200000" custLinFactNeighborY="5201"/>
      <dgm:spPr/>
      <dgm:t>
        <a:bodyPr/>
        <a:lstStyle/>
        <a:p>
          <a:endParaRPr lang="az-Latn-AZ"/>
        </a:p>
      </dgm:t>
    </dgm:pt>
    <dgm:pt modelId="{14BD86A9-F954-4C51-81D5-05AC454C1EE1}" type="pres">
      <dgm:prSet presAssocID="{6B641E94-FF83-44FF-80CF-219930EBA913}" presName="hierChild3" presStyleCnt="0"/>
      <dgm:spPr/>
      <dgm:t>
        <a:bodyPr/>
        <a:lstStyle/>
        <a:p>
          <a:endParaRPr lang="az-Latn-AZ"/>
        </a:p>
      </dgm:t>
    </dgm:pt>
    <dgm:pt modelId="{FDAA2F01-BB53-4DA6-B932-D9579798506A}" type="pres">
      <dgm:prSet presAssocID="{02646E92-60D3-447E-A8F8-9BB18A4B2E53}" presName="Name19" presStyleLbl="parChTrans1D4" presStyleIdx="0" presStyleCnt="2"/>
      <dgm:spPr/>
      <dgm:t>
        <a:bodyPr/>
        <a:lstStyle/>
        <a:p>
          <a:endParaRPr lang="az-Latn-AZ"/>
        </a:p>
      </dgm:t>
    </dgm:pt>
    <dgm:pt modelId="{D79FF65D-88AA-4078-BF09-EC9E1220393B}" type="pres">
      <dgm:prSet presAssocID="{B8D18862-3263-4D49-A7DD-19473C881A70}" presName="Name21" presStyleCnt="0"/>
      <dgm:spPr/>
      <dgm:t>
        <a:bodyPr/>
        <a:lstStyle/>
        <a:p>
          <a:endParaRPr lang="az-Latn-AZ"/>
        </a:p>
      </dgm:t>
    </dgm:pt>
    <dgm:pt modelId="{1153E58C-D8B2-4D1F-836A-A9C8C5BE83BA}" type="pres">
      <dgm:prSet presAssocID="{B8D18862-3263-4D49-A7DD-19473C881A70}" presName="level2Shape" presStyleLbl="asst3" presStyleIdx="0" presStyleCnt="1" custScaleX="259375" custScaleY="259375" custLinFactNeighborX="-28719" custLinFactNeighborY="676"/>
      <dgm:spPr/>
      <dgm:t>
        <a:bodyPr/>
        <a:lstStyle/>
        <a:p>
          <a:endParaRPr lang="az-Latn-AZ"/>
        </a:p>
      </dgm:t>
    </dgm:pt>
    <dgm:pt modelId="{368D4F9E-B402-4690-993E-7FB9A6E4886C}" type="pres">
      <dgm:prSet presAssocID="{B8D18862-3263-4D49-A7DD-19473C881A70}" presName="hierChild3" presStyleCnt="0"/>
      <dgm:spPr/>
      <dgm:t>
        <a:bodyPr/>
        <a:lstStyle/>
        <a:p>
          <a:endParaRPr lang="az-Latn-AZ"/>
        </a:p>
      </dgm:t>
    </dgm:pt>
    <dgm:pt modelId="{3F5ED05D-F63C-4A7D-9EE9-9E1BF32B354B}" type="pres">
      <dgm:prSet presAssocID="{6A770476-3033-4FB5-BDDD-FA92AC8EAC30}" presName="Name19" presStyleLbl="parChTrans1D4" presStyleIdx="1" presStyleCnt="2"/>
      <dgm:spPr/>
      <dgm:t>
        <a:bodyPr/>
        <a:lstStyle/>
        <a:p>
          <a:endParaRPr lang="az-Latn-AZ"/>
        </a:p>
      </dgm:t>
    </dgm:pt>
    <dgm:pt modelId="{A1190DFC-08F1-4D02-A243-28846B41CA3E}" type="pres">
      <dgm:prSet presAssocID="{BECC7661-4170-400F-8429-FDDC251818A6}" presName="Name21" presStyleCnt="0"/>
      <dgm:spPr/>
      <dgm:t>
        <a:bodyPr/>
        <a:lstStyle/>
        <a:p>
          <a:endParaRPr lang="az-Latn-AZ"/>
        </a:p>
      </dgm:t>
    </dgm:pt>
    <dgm:pt modelId="{95610B2D-777F-4FE6-B43B-F97A3B0F5C5C}" type="pres">
      <dgm:prSet presAssocID="{BECC7661-4170-400F-8429-FDDC251818A6}" presName="level2Shape" presStyleLbl="node4" presStyleIdx="0" presStyleCnt="1" custScaleX="259375" custScaleY="259375" custLinFactX="-381312" custLinFactNeighborX="-400000" custLinFactNeighborY="8238"/>
      <dgm:spPr/>
      <dgm:t>
        <a:bodyPr/>
        <a:lstStyle/>
        <a:p>
          <a:endParaRPr lang="az-Latn-AZ"/>
        </a:p>
      </dgm:t>
    </dgm:pt>
    <dgm:pt modelId="{A6A85D84-6F8C-4B76-B0B1-619470A55360}" type="pres">
      <dgm:prSet presAssocID="{BECC7661-4170-400F-8429-FDDC251818A6}" presName="hierChild3" presStyleCnt="0"/>
      <dgm:spPr/>
      <dgm:t>
        <a:bodyPr/>
        <a:lstStyle/>
        <a:p>
          <a:endParaRPr lang="az-Latn-AZ"/>
        </a:p>
      </dgm:t>
    </dgm:pt>
    <dgm:pt modelId="{DB8E79EB-5598-4472-8A7E-9DCC584B32E8}" type="pres">
      <dgm:prSet presAssocID="{55AAE04E-DE6C-400B-A676-436CD959D00D}" presName="Name19" presStyleLbl="parChTrans1D2" presStyleIdx="2" presStyleCnt="3"/>
      <dgm:spPr/>
      <dgm:t>
        <a:bodyPr/>
        <a:lstStyle/>
        <a:p>
          <a:endParaRPr lang="az-Latn-AZ"/>
        </a:p>
      </dgm:t>
    </dgm:pt>
    <dgm:pt modelId="{A85BEF38-6632-4D91-97E9-C0424545F2E2}" type="pres">
      <dgm:prSet presAssocID="{C679E248-D425-4659-AF20-0011311294E5}" presName="Name21" presStyleCnt="0"/>
      <dgm:spPr/>
      <dgm:t>
        <a:bodyPr/>
        <a:lstStyle/>
        <a:p>
          <a:endParaRPr lang="az-Latn-AZ"/>
        </a:p>
      </dgm:t>
    </dgm:pt>
    <dgm:pt modelId="{5379845D-F219-43CB-9C13-252DC0663CBB}" type="pres">
      <dgm:prSet presAssocID="{C679E248-D425-4659-AF20-0011311294E5}" presName="level2Shape" presStyleLbl="node2" presStyleIdx="2" presStyleCnt="3" custScaleX="314485" custScaleY="259375" custLinFactNeighborX="69657" custLinFactNeighborY="-5562"/>
      <dgm:spPr/>
      <dgm:t>
        <a:bodyPr/>
        <a:lstStyle/>
        <a:p>
          <a:endParaRPr lang="az-Latn-AZ"/>
        </a:p>
      </dgm:t>
    </dgm:pt>
    <dgm:pt modelId="{097CD4A6-9BA2-4E9B-BEFA-C35D49F208D8}" type="pres">
      <dgm:prSet presAssocID="{C679E248-D425-4659-AF20-0011311294E5}" presName="hierChild3" presStyleCnt="0"/>
      <dgm:spPr/>
      <dgm:t>
        <a:bodyPr/>
        <a:lstStyle/>
        <a:p>
          <a:endParaRPr lang="az-Latn-AZ"/>
        </a:p>
      </dgm:t>
    </dgm:pt>
    <dgm:pt modelId="{0A403139-BB22-4E84-9B45-1968549B080F}" type="pres">
      <dgm:prSet presAssocID="{B77CABF0-004E-4798-93C1-B95D9552313B}" presName="bgShapesFlow" presStyleCnt="0"/>
      <dgm:spPr/>
      <dgm:t>
        <a:bodyPr/>
        <a:lstStyle/>
        <a:p>
          <a:endParaRPr lang="az-Latn-AZ"/>
        </a:p>
      </dgm:t>
    </dgm:pt>
  </dgm:ptLst>
  <dgm:cxnLst>
    <dgm:cxn modelId="{CAE1018E-55AD-4207-95DB-99B1716F5C29}" srcId="{B77CABF0-004E-4798-93C1-B95D9552313B}" destId="{379A2DA0-8EBB-4500-B610-022EFDA2702F}" srcOrd="0" destOrd="0" parTransId="{60F4FABC-3A80-496E-8F9B-76177F57CB2A}" sibTransId="{B6D6F0C1-919F-4FF5-8843-8C27DBDD6364}"/>
    <dgm:cxn modelId="{0A036A2F-7A9C-4731-9957-35CC92CF9BF9}" type="presOf" srcId="{B77CABF0-004E-4798-93C1-B95D9552313B}" destId="{AE5D1549-A182-4FD8-B4E5-7D7ADA8D4A08}" srcOrd="0" destOrd="0" presId="urn:microsoft.com/office/officeart/2005/8/layout/hierarchy6"/>
    <dgm:cxn modelId="{1E9EDFCA-8444-4124-BE24-1CC04541CE19}" type="presOf" srcId="{83E7727E-F8B2-4066-9850-550ED92D0240}" destId="{7B9C1659-DA19-48DB-846D-E547B2577CFB}" srcOrd="0" destOrd="0" presId="urn:microsoft.com/office/officeart/2005/8/layout/hierarchy6"/>
    <dgm:cxn modelId="{5ADB1092-5ED1-44AA-9FDA-26AC5938F282}" type="presOf" srcId="{6B641E94-FF83-44FF-80CF-219930EBA913}" destId="{CAC65C20-8329-43EA-9ACC-EB23C5760A73}" srcOrd="0" destOrd="0" presId="urn:microsoft.com/office/officeart/2005/8/layout/hierarchy6"/>
    <dgm:cxn modelId="{E1306BAB-7F2A-4F65-8656-DF34DE9E2F9C}" type="presOf" srcId="{61E40888-EF95-4F27-AE4A-571924803722}" destId="{DFADEA8E-02D2-465B-867D-8FDFEFFC981F}" srcOrd="0" destOrd="0" presId="urn:microsoft.com/office/officeart/2005/8/layout/hierarchy6"/>
    <dgm:cxn modelId="{819CBB21-A0A5-4483-B8A1-2C7CFB4443C0}" srcId="{379A2DA0-8EBB-4500-B610-022EFDA2702F}" destId="{C679E248-D425-4659-AF20-0011311294E5}" srcOrd="2" destOrd="0" parTransId="{55AAE04E-DE6C-400B-A676-436CD959D00D}" sibTransId="{F3CC75CF-A886-4233-AC17-CBEE06F1D196}"/>
    <dgm:cxn modelId="{51CAEFD2-294B-4231-99A1-233E45DF4DE0}" type="presOf" srcId="{55AAE04E-DE6C-400B-A676-436CD959D00D}" destId="{DB8E79EB-5598-4472-8A7E-9DCC584B32E8}" srcOrd="0" destOrd="0" presId="urn:microsoft.com/office/officeart/2005/8/layout/hierarchy6"/>
    <dgm:cxn modelId="{4698A546-7145-4E5A-9CE5-F5C12FB91151}" type="presOf" srcId="{C679E248-D425-4659-AF20-0011311294E5}" destId="{5379845D-F219-43CB-9C13-252DC0663CBB}" srcOrd="0" destOrd="0" presId="urn:microsoft.com/office/officeart/2005/8/layout/hierarchy6"/>
    <dgm:cxn modelId="{043227D4-DA5E-4749-A2A9-DB10B63BAF86}" type="presOf" srcId="{379A2DA0-8EBB-4500-B610-022EFDA2702F}" destId="{E79D675D-73FB-4C5C-9B10-A61A2AD045B3}" srcOrd="0" destOrd="0" presId="urn:microsoft.com/office/officeart/2005/8/layout/hierarchy6"/>
    <dgm:cxn modelId="{062D9E3C-9B21-42E8-9C6C-DE1A4176C087}" srcId="{379A2DA0-8EBB-4500-B610-022EFDA2702F}" destId="{61E40888-EF95-4F27-AE4A-571924803722}" srcOrd="0" destOrd="0" parTransId="{F99198C1-4B64-4681-B5CC-741D61EAFB3B}" sibTransId="{A4C8279C-0797-49EA-908D-A537557CD10F}"/>
    <dgm:cxn modelId="{30EA6154-970D-4775-BFE8-7AD975581DE3}" type="presOf" srcId="{B8D18862-3263-4D49-A7DD-19473C881A70}" destId="{1153E58C-D8B2-4D1F-836A-A9C8C5BE83BA}" srcOrd="0" destOrd="0" presId="urn:microsoft.com/office/officeart/2005/8/layout/hierarchy6"/>
    <dgm:cxn modelId="{B9DFF298-6A7F-4D77-A04B-B47D533B62FF}" srcId="{6B641E94-FF83-44FF-80CF-219930EBA913}" destId="{BECC7661-4170-400F-8429-FDDC251818A6}" srcOrd="1" destOrd="0" parTransId="{6A770476-3033-4FB5-BDDD-FA92AC8EAC30}" sibTransId="{7873676B-31A8-4BE8-8B8A-80FF55386B66}"/>
    <dgm:cxn modelId="{6C396594-9EBF-4FFF-A319-3B2C613AC6A4}" srcId="{359CBCE2-E328-4320-A95B-9B91DE2668C3}" destId="{83E7727E-F8B2-4066-9850-550ED92D0240}" srcOrd="0" destOrd="0" parTransId="{2E20E07B-D238-4B7C-9EC5-E79AD9A7AA3C}" sibTransId="{3EF854CB-5388-4E55-8E6F-DB9C129C0063}"/>
    <dgm:cxn modelId="{4F3357F5-7BF7-4CA6-B481-F67B5295F68C}" type="presOf" srcId="{02646E92-60D3-447E-A8F8-9BB18A4B2E53}" destId="{FDAA2F01-BB53-4DA6-B932-D9579798506A}" srcOrd="0" destOrd="0" presId="urn:microsoft.com/office/officeart/2005/8/layout/hierarchy6"/>
    <dgm:cxn modelId="{164E6EBD-B269-46FF-96A1-2CFD24D6D8AA}" srcId="{359CBCE2-E328-4320-A95B-9B91DE2668C3}" destId="{6B641E94-FF83-44FF-80CF-219930EBA913}" srcOrd="1" destOrd="0" parTransId="{5D4B9947-1293-4E74-9DDE-D8D11CD537CE}" sibTransId="{93BC3CB7-8A45-4F10-A2FE-B62984E7CC56}"/>
    <dgm:cxn modelId="{A2622FE9-338C-4B1E-92B0-F00C6578D8EB}" type="presOf" srcId="{D46CE645-422E-4B80-80FC-AB43CA04FA77}" destId="{014DAB51-9F05-41DD-B181-21177161AFE5}" srcOrd="0" destOrd="0" presId="urn:microsoft.com/office/officeart/2005/8/layout/hierarchy6"/>
    <dgm:cxn modelId="{0957F6E3-A7DB-452E-BA12-DAE7C164C1FC}" srcId="{6B641E94-FF83-44FF-80CF-219930EBA913}" destId="{B8D18862-3263-4D49-A7DD-19473C881A70}" srcOrd="0" destOrd="0" parTransId="{02646E92-60D3-447E-A8F8-9BB18A4B2E53}" sibTransId="{577E39BB-F516-428B-94B4-42F580B02F6B}"/>
    <dgm:cxn modelId="{E5A68CD9-31C8-4566-8EED-DB8E4F053CA6}" type="presOf" srcId="{359CBCE2-E328-4320-A95B-9B91DE2668C3}" destId="{E571354A-06C0-4CD5-A903-0C023DB54F8F}" srcOrd="0" destOrd="0" presId="urn:microsoft.com/office/officeart/2005/8/layout/hierarchy6"/>
    <dgm:cxn modelId="{3BC36248-08EE-455D-8E1E-B2375FA0B6FE}" type="presOf" srcId="{5D4B9947-1293-4E74-9DDE-D8D11CD537CE}" destId="{5E295A97-419D-419C-9D54-135338FD855A}" srcOrd="0" destOrd="0" presId="urn:microsoft.com/office/officeart/2005/8/layout/hierarchy6"/>
    <dgm:cxn modelId="{CA423EBD-2454-4AE8-8491-8E07C6246450}" srcId="{379A2DA0-8EBB-4500-B610-022EFDA2702F}" destId="{359CBCE2-E328-4320-A95B-9B91DE2668C3}" srcOrd="1" destOrd="0" parTransId="{D46CE645-422E-4B80-80FC-AB43CA04FA77}" sibTransId="{65C489BF-087B-496F-A47A-820DB841072E}"/>
    <dgm:cxn modelId="{31CADB6B-EEDB-45D3-85FD-6E70070D0EA1}" type="presOf" srcId="{6A770476-3033-4FB5-BDDD-FA92AC8EAC30}" destId="{3F5ED05D-F63C-4A7D-9EE9-9E1BF32B354B}" srcOrd="0" destOrd="0" presId="urn:microsoft.com/office/officeart/2005/8/layout/hierarchy6"/>
    <dgm:cxn modelId="{608B070D-815B-4C41-BE17-79EFD449A6F9}" type="presOf" srcId="{2E20E07B-D238-4B7C-9EC5-E79AD9A7AA3C}" destId="{1B65119C-32E1-4911-B7EF-50B961350B1B}" srcOrd="0" destOrd="0" presId="urn:microsoft.com/office/officeart/2005/8/layout/hierarchy6"/>
    <dgm:cxn modelId="{A9BF26AB-AC5D-42DD-81FA-BF494CA3503B}" type="presOf" srcId="{F99198C1-4B64-4681-B5CC-741D61EAFB3B}" destId="{4D04B1EF-E2F1-4B8A-B58E-2615BA86015E}" srcOrd="0" destOrd="0" presId="urn:microsoft.com/office/officeart/2005/8/layout/hierarchy6"/>
    <dgm:cxn modelId="{48809871-BC29-4EBC-8D06-7DC6FF281746}" type="presOf" srcId="{BECC7661-4170-400F-8429-FDDC251818A6}" destId="{95610B2D-777F-4FE6-B43B-F97A3B0F5C5C}" srcOrd="0" destOrd="0" presId="urn:microsoft.com/office/officeart/2005/8/layout/hierarchy6"/>
    <dgm:cxn modelId="{E2335C88-AD06-41D0-A63B-534828330EEB}" type="presParOf" srcId="{AE5D1549-A182-4FD8-B4E5-7D7ADA8D4A08}" destId="{DFEF7A1A-604F-4142-B282-AE7EE488FCE7}" srcOrd="0" destOrd="0" presId="urn:microsoft.com/office/officeart/2005/8/layout/hierarchy6"/>
    <dgm:cxn modelId="{4D0E1C9F-FEA7-462C-88EA-9E4E3F2DEAFC}" type="presParOf" srcId="{DFEF7A1A-604F-4142-B282-AE7EE488FCE7}" destId="{866871A4-F046-445E-9D6A-CC56F666A71C}" srcOrd="0" destOrd="0" presId="urn:microsoft.com/office/officeart/2005/8/layout/hierarchy6"/>
    <dgm:cxn modelId="{5E0AAFC8-2962-4C21-B582-5F669A491F14}" type="presParOf" srcId="{866871A4-F046-445E-9D6A-CC56F666A71C}" destId="{42A0E433-B1D8-4DCC-B3B7-418294C33904}" srcOrd="0" destOrd="0" presId="urn:microsoft.com/office/officeart/2005/8/layout/hierarchy6"/>
    <dgm:cxn modelId="{FF689004-7F13-405D-9F65-DADA23BA4EE4}" type="presParOf" srcId="{42A0E433-B1D8-4DCC-B3B7-418294C33904}" destId="{E79D675D-73FB-4C5C-9B10-A61A2AD045B3}" srcOrd="0" destOrd="0" presId="urn:microsoft.com/office/officeart/2005/8/layout/hierarchy6"/>
    <dgm:cxn modelId="{DA85CCF1-F5C2-4852-9BE9-30FE33D155A6}" type="presParOf" srcId="{42A0E433-B1D8-4DCC-B3B7-418294C33904}" destId="{B1A28522-D8BA-4A74-B1AB-18243606AB43}" srcOrd="1" destOrd="0" presId="urn:microsoft.com/office/officeart/2005/8/layout/hierarchy6"/>
    <dgm:cxn modelId="{05C768DD-12ED-4CE5-B172-E3C94B6B39A7}" type="presParOf" srcId="{B1A28522-D8BA-4A74-B1AB-18243606AB43}" destId="{4D04B1EF-E2F1-4B8A-B58E-2615BA86015E}" srcOrd="0" destOrd="0" presId="urn:microsoft.com/office/officeart/2005/8/layout/hierarchy6"/>
    <dgm:cxn modelId="{5A62718D-4643-437B-A228-62F24BA46401}" type="presParOf" srcId="{B1A28522-D8BA-4A74-B1AB-18243606AB43}" destId="{2F218723-66B9-44DB-B782-E241A2903BCC}" srcOrd="1" destOrd="0" presId="urn:microsoft.com/office/officeart/2005/8/layout/hierarchy6"/>
    <dgm:cxn modelId="{C5EBAE7C-D098-4539-8584-311D34FEAB02}" type="presParOf" srcId="{2F218723-66B9-44DB-B782-E241A2903BCC}" destId="{DFADEA8E-02D2-465B-867D-8FDFEFFC981F}" srcOrd="0" destOrd="0" presId="urn:microsoft.com/office/officeart/2005/8/layout/hierarchy6"/>
    <dgm:cxn modelId="{1C88A0E9-C624-4EC7-BB2F-BE8BB83A5171}" type="presParOf" srcId="{2F218723-66B9-44DB-B782-E241A2903BCC}" destId="{E7E8FF70-8714-4A04-9B2E-CE5D55192402}" srcOrd="1" destOrd="0" presId="urn:microsoft.com/office/officeart/2005/8/layout/hierarchy6"/>
    <dgm:cxn modelId="{019587F1-59EE-4382-9951-289FF60D18F2}" type="presParOf" srcId="{B1A28522-D8BA-4A74-B1AB-18243606AB43}" destId="{014DAB51-9F05-41DD-B181-21177161AFE5}" srcOrd="2" destOrd="0" presId="urn:microsoft.com/office/officeart/2005/8/layout/hierarchy6"/>
    <dgm:cxn modelId="{B7FBF674-D334-46FA-B895-A4A65BCCF3A8}" type="presParOf" srcId="{B1A28522-D8BA-4A74-B1AB-18243606AB43}" destId="{5E64A68C-BC38-42D3-BB8A-A43DE9394069}" srcOrd="3" destOrd="0" presId="urn:microsoft.com/office/officeart/2005/8/layout/hierarchy6"/>
    <dgm:cxn modelId="{763E1F4D-2BC5-40D5-8139-A02960A22B48}" type="presParOf" srcId="{5E64A68C-BC38-42D3-BB8A-A43DE9394069}" destId="{E571354A-06C0-4CD5-A903-0C023DB54F8F}" srcOrd="0" destOrd="0" presId="urn:microsoft.com/office/officeart/2005/8/layout/hierarchy6"/>
    <dgm:cxn modelId="{F5886146-5146-418D-B29D-8E6A31126631}" type="presParOf" srcId="{5E64A68C-BC38-42D3-BB8A-A43DE9394069}" destId="{B3AEFF35-40CB-4B57-BC87-5BBCDE92DC4A}" srcOrd="1" destOrd="0" presId="urn:microsoft.com/office/officeart/2005/8/layout/hierarchy6"/>
    <dgm:cxn modelId="{5912C071-2BF4-4F54-BE9E-B031A4E4E197}" type="presParOf" srcId="{B3AEFF35-40CB-4B57-BC87-5BBCDE92DC4A}" destId="{1B65119C-32E1-4911-B7EF-50B961350B1B}" srcOrd="0" destOrd="0" presId="urn:microsoft.com/office/officeart/2005/8/layout/hierarchy6"/>
    <dgm:cxn modelId="{7461E824-2574-44F3-A41E-EA8E3591C6BE}" type="presParOf" srcId="{B3AEFF35-40CB-4B57-BC87-5BBCDE92DC4A}" destId="{57FE2D67-467D-4C8A-899A-51177F029422}" srcOrd="1" destOrd="0" presId="urn:microsoft.com/office/officeart/2005/8/layout/hierarchy6"/>
    <dgm:cxn modelId="{28A2E5F9-3018-40A3-B08E-3A3BBEFE2527}" type="presParOf" srcId="{57FE2D67-467D-4C8A-899A-51177F029422}" destId="{7B9C1659-DA19-48DB-846D-E547B2577CFB}" srcOrd="0" destOrd="0" presId="urn:microsoft.com/office/officeart/2005/8/layout/hierarchy6"/>
    <dgm:cxn modelId="{CFBD6214-A856-401D-B7D3-1430E7D2C3D2}" type="presParOf" srcId="{57FE2D67-467D-4C8A-899A-51177F029422}" destId="{1C52D86F-580B-49AA-BCCA-DEBDE87A6AD3}" srcOrd="1" destOrd="0" presId="urn:microsoft.com/office/officeart/2005/8/layout/hierarchy6"/>
    <dgm:cxn modelId="{6058D847-0DD2-4D78-B4A0-270E165D5940}" type="presParOf" srcId="{B3AEFF35-40CB-4B57-BC87-5BBCDE92DC4A}" destId="{5E295A97-419D-419C-9D54-135338FD855A}" srcOrd="2" destOrd="0" presId="urn:microsoft.com/office/officeart/2005/8/layout/hierarchy6"/>
    <dgm:cxn modelId="{318A2A48-101D-4BB9-BDAF-696E36252D73}" type="presParOf" srcId="{B3AEFF35-40CB-4B57-BC87-5BBCDE92DC4A}" destId="{3CB44388-C6B7-4D69-803C-855A2A4AEE22}" srcOrd="3" destOrd="0" presId="urn:microsoft.com/office/officeart/2005/8/layout/hierarchy6"/>
    <dgm:cxn modelId="{202ED935-48DE-471E-81B6-AEB180FED7D0}" type="presParOf" srcId="{3CB44388-C6B7-4D69-803C-855A2A4AEE22}" destId="{CAC65C20-8329-43EA-9ACC-EB23C5760A73}" srcOrd="0" destOrd="0" presId="urn:microsoft.com/office/officeart/2005/8/layout/hierarchy6"/>
    <dgm:cxn modelId="{7CECC8C7-9589-4EDC-A512-F9D4E1579AC1}" type="presParOf" srcId="{3CB44388-C6B7-4D69-803C-855A2A4AEE22}" destId="{14BD86A9-F954-4C51-81D5-05AC454C1EE1}" srcOrd="1" destOrd="0" presId="urn:microsoft.com/office/officeart/2005/8/layout/hierarchy6"/>
    <dgm:cxn modelId="{E88C9371-465E-499E-8D04-8F9B10A94877}" type="presParOf" srcId="{14BD86A9-F954-4C51-81D5-05AC454C1EE1}" destId="{FDAA2F01-BB53-4DA6-B932-D9579798506A}" srcOrd="0" destOrd="0" presId="urn:microsoft.com/office/officeart/2005/8/layout/hierarchy6"/>
    <dgm:cxn modelId="{5491D818-7CB1-4630-A9A4-E3416C435B35}" type="presParOf" srcId="{14BD86A9-F954-4C51-81D5-05AC454C1EE1}" destId="{D79FF65D-88AA-4078-BF09-EC9E1220393B}" srcOrd="1" destOrd="0" presId="urn:microsoft.com/office/officeart/2005/8/layout/hierarchy6"/>
    <dgm:cxn modelId="{23CBFAA1-522B-40EE-A890-E5C83FC5709D}" type="presParOf" srcId="{D79FF65D-88AA-4078-BF09-EC9E1220393B}" destId="{1153E58C-D8B2-4D1F-836A-A9C8C5BE83BA}" srcOrd="0" destOrd="0" presId="urn:microsoft.com/office/officeart/2005/8/layout/hierarchy6"/>
    <dgm:cxn modelId="{FC425DBD-8AA0-4747-B404-F9FF88299E4D}" type="presParOf" srcId="{D79FF65D-88AA-4078-BF09-EC9E1220393B}" destId="{368D4F9E-B402-4690-993E-7FB9A6E4886C}" srcOrd="1" destOrd="0" presId="urn:microsoft.com/office/officeart/2005/8/layout/hierarchy6"/>
    <dgm:cxn modelId="{31266A04-C66B-4D32-A346-AB2F28177ED5}" type="presParOf" srcId="{14BD86A9-F954-4C51-81D5-05AC454C1EE1}" destId="{3F5ED05D-F63C-4A7D-9EE9-9E1BF32B354B}" srcOrd="2" destOrd="0" presId="urn:microsoft.com/office/officeart/2005/8/layout/hierarchy6"/>
    <dgm:cxn modelId="{4F44D165-BE2F-4918-BDEF-6DF4981DF848}" type="presParOf" srcId="{14BD86A9-F954-4C51-81D5-05AC454C1EE1}" destId="{A1190DFC-08F1-4D02-A243-28846B41CA3E}" srcOrd="3" destOrd="0" presId="urn:microsoft.com/office/officeart/2005/8/layout/hierarchy6"/>
    <dgm:cxn modelId="{1101676B-639D-4708-843E-ADB223B0D5AE}" type="presParOf" srcId="{A1190DFC-08F1-4D02-A243-28846B41CA3E}" destId="{95610B2D-777F-4FE6-B43B-F97A3B0F5C5C}" srcOrd="0" destOrd="0" presId="urn:microsoft.com/office/officeart/2005/8/layout/hierarchy6"/>
    <dgm:cxn modelId="{4C14ABF4-4629-4397-B2F0-D1A8E8477E26}" type="presParOf" srcId="{A1190DFC-08F1-4D02-A243-28846B41CA3E}" destId="{A6A85D84-6F8C-4B76-B0B1-619470A55360}" srcOrd="1" destOrd="0" presId="urn:microsoft.com/office/officeart/2005/8/layout/hierarchy6"/>
    <dgm:cxn modelId="{3C82E550-2273-44E5-BB78-08F128D63D23}" type="presParOf" srcId="{B1A28522-D8BA-4A74-B1AB-18243606AB43}" destId="{DB8E79EB-5598-4472-8A7E-9DCC584B32E8}" srcOrd="4" destOrd="0" presId="urn:microsoft.com/office/officeart/2005/8/layout/hierarchy6"/>
    <dgm:cxn modelId="{0CBD79F8-594E-4C1E-BE4C-60FCDD5307F5}" type="presParOf" srcId="{B1A28522-D8BA-4A74-B1AB-18243606AB43}" destId="{A85BEF38-6632-4D91-97E9-C0424545F2E2}" srcOrd="5" destOrd="0" presId="urn:microsoft.com/office/officeart/2005/8/layout/hierarchy6"/>
    <dgm:cxn modelId="{3AA26664-B941-4DEA-A3B8-1449C1BFDB8A}" type="presParOf" srcId="{A85BEF38-6632-4D91-97E9-C0424545F2E2}" destId="{5379845D-F219-43CB-9C13-252DC0663CBB}" srcOrd="0" destOrd="0" presId="urn:microsoft.com/office/officeart/2005/8/layout/hierarchy6"/>
    <dgm:cxn modelId="{A610FD34-A3D8-4EAD-AE5A-519125537A69}" type="presParOf" srcId="{A85BEF38-6632-4D91-97E9-C0424545F2E2}" destId="{097CD4A6-9BA2-4E9B-BEFA-C35D49F208D8}" srcOrd="1" destOrd="0" presId="urn:microsoft.com/office/officeart/2005/8/layout/hierarchy6"/>
    <dgm:cxn modelId="{8214E261-FDBF-400D-B348-11B43A7E4864}" type="presParOf" srcId="{AE5D1549-A182-4FD8-B4E5-7D7ADA8D4A08}" destId="{0A403139-BB22-4E84-9B45-1968549B080F}" srcOrd="1" destOrd="0" presId="urn:microsoft.com/office/officeart/2005/8/layout/hierarchy6"/>
  </dgm:cxnLst>
  <dgm:bg/>
  <dgm:whole/>
</dgm:dataModel>
</file>

<file path=ppt/diagrams/data7.xml><?xml version="1.0" encoding="utf-8"?>
<dgm:dataModel xmlns:dgm="http://schemas.openxmlformats.org/drawingml/2006/diagram" xmlns:a="http://schemas.openxmlformats.org/drawingml/2006/main">
  <dgm:ptLst>
    <dgm:pt modelId="{F3270D5C-9D61-4018-8638-4AB3D23B42D1}"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az-Latn-AZ"/>
        </a:p>
      </dgm:t>
    </dgm:pt>
    <dgm:pt modelId="{118D3DFF-9FE5-435D-90F4-7C6EDF0E3870}">
      <dgm:prSet phldrT="[Текст]" custT="1"/>
      <dgm:spPr/>
      <dgm:t>
        <a:bodyPr/>
        <a:lstStyle/>
        <a:p>
          <a:r>
            <a:rPr lang="en-US" sz="2400" b="1" dirty="0" smtClean="0">
              <a:solidFill>
                <a:srgbClr val="FFFF00"/>
              </a:solidFill>
              <a:latin typeface="Cambria" pitchFamily="18" charset="0"/>
            </a:rPr>
            <a:t>GDP BY EXPENDITURES</a:t>
          </a:r>
          <a:endParaRPr lang="az-Latn-AZ" sz="2400" b="1" dirty="0">
            <a:solidFill>
              <a:srgbClr val="FFFF00"/>
            </a:solidFill>
            <a:latin typeface="Cambria" pitchFamily="18" charset="0"/>
          </a:endParaRPr>
        </a:p>
      </dgm:t>
    </dgm:pt>
    <dgm:pt modelId="{946CB428-B0B7-48E1-9329-6B9AA4AA0246}" type="parTrans" cxnId="{AD6AF377-4504-4903-B52E-CFC079EA971F}">
      <dgm:prSet/>
      <dgm:spPr/>
      <dgm:t>
        <a:bodyPr/>
        <a:lstStyle/>
        <a:p>
          <a:endParaRPr lang="az-Latn-AZ">
            <a:latin typeface="Cambria" pitchFamily="18" charset="0"/>
          </a:endParaRPr>
        </a:p>
      </dgm:t>
    </dgm:pt>
    <dgm:pt modelId="{677D86F2-17A9-4E3A-A3C6-3DBA9B9CF248}" type="sibTrans" cxnId="{AD6AF377-4504-4903-B52E-CFC079EA971F}">
      <dgm:prSet/>
      <dgm:spPr/>
      <dgm:t>
        <a:bodyPr/>
        <a:lstStyle/>
        <a:p>
          <a:endParaRPr lang="az-Latn-AZ">
            <a:latin typeface="Cambria" pitchFamily="18" charset="0"/>
          </a:endParaRPr>
        </a:p>
      </dgm:t>
    </dgm:pt>
    <dgm:pt modelId="{9FAF94D6-557E-42D9-8DA8-BE865EFE8DC4}">
      <dgm:prSet phldrT="[Текст]"/>
      <dgm:spPr/>
      <dgm:t>
        <a:bodyPr/>
        <a:lstStyle/>
        <a:p>
          <a:r>
            <a:rPr lang="en-US" b="1" dirty="0" smtClean="0">
              <a:latin typeface="Cambria" pitchFamily="18" charset="0"/>
            </a:rPr>
            <a:t>System of National Accounts (SNA)</a:t>
          </a:r>
          <a:endParaRPr lang="az-Latn-AZ" b="1" dirty="0">
            <a:latin typeface="Cambria" pitchFamily="18" charset="0"/>
          </a:endParaRPr>
        </a:p>
      </dgm:t>
    </dgm:pt>
    <dgm:pt modelId="{7169B5D2-C014-4988-8395-AB75FF017453}" type="parTrans" cxnId="{F99D93B8-05E8-4CB6-A38B-4570573ACAE5}">
      <dgm:prSet/>
      <dgm:spPr/>
      <dgm:t>
        <a:bodyPr/>
        <a:lstStyle/>
        <a:p>
          <a:endParaRPr lang="az-Latn-AZ">
            <a:latin typeface="Cambria" pitchFamily="18" charset="0"/>
          </a:endParaRPr>
        </a:p>
      </dgm:t>
    </dgm:pt>
    <dgm:pt modelId="{96A99376-54B3-46C7-9183-73EFB815B155}" type="sibTrans" cxnId="{F99D93B8-05E8-4CB6-A38B-4570573ACAE5}">
      <dgm:prSet/>
      <dgm:spPr/>
      <dgm:t>
        <a:bodyPr/>
        <a:lstStyle/>
        <a:p>
          <a:endParaRPr lang="az-Latn-AZ">
            <a:latin typeface="Cambria" pitchFamily="18" charset="0"/>
          </a:endParaRPr>
        </a:p>
      </dgm:t>
    </dgm:pt>
    <dgm:pt modelId="{C2D3052C-894E-4D0E-B9A8-4173DBC437F0}">
      <dgm:prSet phldrT="[Текст]"/>
      <dgm:spPr/>
      <dgm:t>
        <a:bodyPr/>
        <a:lstStyle/>
        <a:p>
          <a:r>
            <a:rPr lang="en-US" b="1" dirty="0" smtClean="0">
              <a:latin typeface="Cambria" pitchFamily="18" charset="0"/>
            </a:rPr>
            <a:t>Government Finance Statistics (GFS)</a:t>
          </a:r>
          <a:endParaRPr lang="az-Latn-AZ" b="1" dirty="0">
            <a:latin typeface="Cambria" pitchFamily="18" charset="0"/>
          </a:endParaRPr>
        </a:p>
      </dgm:t>
    </dgm:pt>
    <dgm:pt modelId="{6B01A0A3-C64C-43C9-9A51-F4359B265A07}" type="parTrans" cxnId="{9764973D-37B0-46B9-B6EC-6FC3FF8FF116}">
      <dgm:prSet/>
      <dgm:spPr/>
      <dgm:t>
        <a:bodyPr/>
        <a:lstStyle/>
        <a:p>
          <a:endParaRPr lang="az-Latn-AZ">
            <a:latin typeface="Cambria" pitchFamily="18" charset="0"/>
          </a:endParaRPr>
        </a:p>
      </dgm:t>
    </dgm:pt>
    <dgm:pt modelId="{65F4E4FD-0FD3-42EC-873E-FAA16595E70A}" type="sibTrans" cxnId="{9764973D-37B0-46B9-B6EC-6FC3FF8FF116}">
      <dgm:prSet/>
      <dgm:spPr/>
      <dgm:t>
        <a:bodyPr/>
        <a:lstStyle/>
        <a:p>
          <a:endParaRPr lang="az-Latn-AZ">
            <a:latin typeface="Cambria" pitchFamily="18" charset="0"/>
          </a:endParaRPr>
        </a:p>
      </dgm:t>
    </dgm:pt>
    <dgm:pt modelId="{D9D3D632-92A7-4DF4-99A4-E74D8A374652}">
      <dgm:prSet phldrT="[Текст]" custT="1"/>
      <dgm:spPr/>
      <dgm:t>
        <a:bodyPr/>
        <a:lstStyle/>
        <a:p>
          <a:r>
            <a:rPr lang="en-US" sz="2400" b="1" dirty="0" smtClean="0">
              <a:solidFill>
                <a:srgbClr val="FFFF00"/>
              </a:solidFill>
              <a:latin typeface="Cambria" pitchFamily="18" charset="0"/>
            </a:rPr>
            <a:t>GDP BY PRODUCTION METHOD</a:t>
          </a:r>
          <a:endParaRPr lang="az-Latn-AZ" sz="2400" b="1" dirty="0">
            <a:solidFill>
              <a:srgbClr val="FFFF00"/>
            </a:solidFill>
            <a:latin typeface="Cambria" pitchFamily="18" charset="0"/>
          </a:endParaRPr>
        </a:p>
      </dgm:t>
    </dgm:pt>
    <dgm:pt modelId="{D1CDA8E8-EC05-422F-B0D5-646BA93A3A32}" type="parTrans" cxnId="{D4801062-A288-4ABC-8EB3-AD3755985068}">
      <dgm:prSet/>
      <dgm:spPr/>
      <dgm:t>
        <a:bodyPr/>
        <a:lstStyle/>
        <a:p>
          <a:endParaRPr lang="az-Latn-AZ">
            <a:latin typeface="Cambria" pitchFamily="18" charset="0"/>
          </a:endParaRPr>
        </a:p>
      </dgm:t>
    </dgm:pt>
    <dgm:pt modelId="{615FBB3C-8A40-463F-8783-F427DB4C9B65}" type="sibTrans" cxnId="{D4801062-A288-4ABC-8EB3-AD3755985068}">
      <dgm:prSet/>
      <dgm:spPr/>
      <dgm:t>
        <a:bodyPr/>
        <a:lstStyle/>
        <a:p>
          <a:endParaRPr lang="az-Latn-AZ">
            <a:latin typeface="Cambria" pitchFamily="18" charset="0"/>
          </a:endParaRPr>
        </a:p>
      </dgm:t>
    </dgm:pt>
    <dgm:pt modelId="{0A7012BF-F7F5-433B-92BE-8319825FC731}">
      <dgm:prSet phldrT="[Текст]" custT="1"/>
      <dgm:spPr/>
      <dgm:t>
        <a:bodyPr/>
        <a:lstStyle/>
        <a:p>
          <a:r>
            <a:rPr lang="en-US" sz="2200" b="1" dirty="0" smtClean="0">
              <a:latin typeface="Cambria" pitchFamily="18" charset="0"/>
            </a:rPr>
            <a:t>industry, agriculture, service sectors and etc. </a:t>
          </a:r>
          <a:endParaRPr lang="az-Latn-AZ" sz="2200" b="1" dirty="0">
            <a:latin typeface="Cambria" pitchFamily="18" charset="0"/>
          </a:endParaRPr>
        </a:p>
      </dgm:t>
    </dgm:pt>
    <dgm:pt modelId="{6108B137-9AA9-4E2A-8E2A-95BF4307C4D4}" type="parTrans" cxnId="{8A004F5C-40A1-41C8-8060-1FFFD77BC0B1}">
      <dgm:prSet/>
      <dgm:spPr/>
      <dgm:t>
        <a:bodyPr/>
        <a:lstStyle/>
        <a:p>
          <a:endParaRPr lang="az-Latn-AZ">
            <a:latin typeface="Cambria" pitchFamily="18" charset="0"/>
          </a:endParaRPr>
        </a:p>
      </dgm:t>
    </dgm:pt>
    <dgm:pt modelId="{498B2F46-36BA-456D-95D1-317C74817AA0}" type="sibTrans" cxnId="{8A004F5C-40A1-41C8-8060-1FFFD77BC0B1}">
      <dgm:prSet/>
      <dgm:spPr/>
      <dgm:t>
        <a:bodyPr/>
        <a:lstStyle/>
        <a:p>
          <a:endParaRPr lang="az-Latn-AZ">
            <a:latin typeface="Cambria" pitchFamily="18" charset="0"/>
          </a:endParaRPr>
        </a:p>
      </dgm:t>
    </dgm:pt>
    <dgm:pt modelId="{9B186975-5B1A-44BB-8FCB-DB5226137523}">
      <dgm:prSet phldrT="[Текст]" custT="1"/>
      <dgm:spPr/>
      <dgm:t>
        <a:bodyPr/>
        <a:lstStyle/>
        <a:p>
          <a:r>
            <a:rPr lang="en-US" sz="2400" b="1" dirty="0" smtClean="0">
              <a:solidFill>
                <a:srgbClr val="FFFF00"/>
              </a:solidFill>
              <a:latin typeface="Cambria" pitchFamily="18" charset="0"/>
            </a:rPr>
            <a:t>OTHER MACROECONOMIC ISSUES</a:t>
          </a:r>
          <a:endParaRPr lang="az-Latn-AZ" sz="2400" b="1" dirty="0">
            <a:solidFill>
              <a:srgbClr val="FFFF00"/>
            </a:solidFill>
            <a:latin typeface="Cambria" pitchFamily="18" charset="0"/>
          </a:endParaRPr>
        </a:p>
      </dgm:t>
    </dgm:pt>
    <dgm:pt modelId="{9CCCD06A-9CE4-47C3-86B1-6F3DBD9CE856}" type="parTrans" cxnId="{0F9DCD4B-6651-4C86-8658-F29FA13B663C}">
      <dgm:prSet/>
      <dgm:spPr/>
      <dgm:t>
        <a:bodyPr/>
        <a:lstStyle/>
        <a:p>
          <a:endParaRPr lang="az-Latn-AZ">
            <a:latin typeface="Cambria" pitchFamily="18" charset="0"/>
          </a:endParaRPr>
        </a:p>
      </dgm:t>
    </dgm:pt>
    <dgm:pt modelId="{9DBE6FC8-23A6-4564-AFF4-EF2897267064}" type="sibTrans" cxnId="{0F9DCD4B-6651-4C86-8658-F29FA13B663C}">
      <dgm:prSet/>
      <dgm:spPr/>
      <dgm:t>
        <a:bodyPr/>
        <a:lstStyle/>
        <a:p>
          <a:endParaRPr lang="az-Latn-AZ">
            <a:latin typeface="Cambria" pitchFamily="18" charset="0"/>
          </a:endParaRPr>
        </a:p>
      </dgm:t>
    </dgm:pt>
    <dgm:pt modelId="{D0575EBA-388C-43BF-B099-CE690A30995C}">
      <dgm:prSet phldrT="[Текст]"/>
      <dgm:spPr/>
      <dgm:t>
        <a:bodyPr/>
        <a:lstStyle/>
        <a:p>
          <a:r>
            <a:rPr lang="en-US" b="1" dirty="0" smtClean="0">
              <a:latin typeface="Cambria" pitchFamily="18" charset="0"/>
            </a:rPr>
            <a:t>GDP per capita, CPI (inflation), investment, and etc. </a:t>
          </a:r>
          <a:endParaRPr lang="az-Latn-AZ" b="1" dirty="0">
            <a:latin typeface="Cambria" pitchFamily="18" charset="0"/>
          </a:endParaRPr>
        </a:p>
      </dgm:t>
    </dgm:pt>
    <dgm:pt modelId="{DDAD6134-89A2-4AD5-A624-B3804D6FDC9C}" type="parTrans" cxnId="{E5CDC604-426A-4E64-905D-4EA32378B8E6}">
      <dgm:prSet/>
      <dgm:spPr/>
      <dgm:t>
        <a:bodyPr/>
        <a:lstStyle/>
        <a:p>
          <a:endParaRPr lang="az-Latn-AZ">
            <a:latin typeface="Cambria" pitchFamily="18" charset="0"/>
          </a:endParaRPr>
        </a:p>
      </dgm:t>
    </dgm:pt>
    <dgm:pt modelId="{92231852-9BAB-4554-BDAE-C0A67F29A21B}" type="sibTrans" cxnId="{E5CDC604-426A-4E64-905D-4EA32378B8E6}">
      <dgm:prSet/>
      <dgm:spPr/>
      <dgm:t>
        <a:bodyPr/>
        <a:lstStyle/>
        <a:p>
          <a:endParaRPr lang="az-Latn-AZ">
            <a:latin typeface="Cambria" pitchFamily="18" charset="0"/>
          </a:endParaRPr>
        </a:p>
      </dgm:t>
    </dgm:pt>
    <dgm:pt modelId="{FCF5ACA8-B313-4A33-BEE1-98602B4F7C36}" type="pres">
      <dgm:prSet presAssocID="{F3270D5C-9D61-4018-8638-4AB3D23B42D1}" presName="Name0" presStyleCnt="0">
        <dgm:presLayoutVars>
          <dgm:dir/>
          <dgm:animLvl val="lvl"/>
          <dgm:resizeHandles val="exact"/>
        </dgm:presLayoutVars>
      </dgm:prSet>
      <dgm:spPr/>
      <dgm:t>
        <a:bodyPr/>
        <a:lstStyle/>
        <a:p>
          <a:endParaRPr lang="az-Latn-AZ"/>
        </a:p>
      </dgm:t>
    </dgm:pt>
    <dgm:pt modelId="{319ABEDD-F7B1-4BFA-87A4-1382CA2B0245}" type="pres">
      <dgm:prSet presAssocID="{9B186975-5B1A-44BB-8FCB-DB5226137523}" presName="boxAndChildren" presStyleCnt="0"/>
      <dgm:spPr/>
      <dgm:t>
        <a:bodyPr/>
        <a:lstStyle/>
        <a:p>
          <a:endParaRPr lang="az-Latn-AZ"/>
        </a:p>
      </dgm:t>
    </dgm:pt>
    <dgm:pt modelId="{BCD8F172-BCEB-4EFE-B24B-2F3E065791C5}" type="pres">
      <dgm:prSet presAssocID="{9B186975-5B1A-44BB-8FCB-DB5226137523}" presName="parentTextBox" presStyleLbl="node1" presStyleIdx="0" presStyleCnt="3"/>
      <dgm:spPr/>
      <dgm:t>
        <a:bodyPr/>
        <a:lstStyle/>
        <a:p>
          <a:endParaRPr lang="az-Latn-AZ"/>
        </a:p>
      </dgm:t>
    </dgm:pt>
    <dgm:pt modelId="{861EB7CB-EDA5-43C7-BC17-499C48E4DBEA}" type="pres">
      <dgm:prSet presAssocID="{9B186975-5B1A-44BB-8FCB-DB5226137523}" presName="entireBox" presStyleLbl="node1" presStyleIdx="0" presStyleCnt="3"/>
      <dgm:spPr/>
      <dgm:t>
        <a:bodyPr/>
        <a:lstStyle/>
        <a:p>
          <a:endParaRPr lang="az-Latn-AZ"/>
        </a:p>
      </dgm:t>
    </dgm:pt>
    <dgm:pt modelId="{8A321CEF-F5AE-4131-B38F-48696964201A}" type="pres">
      <dgm:prSet presAssocID="{9B186975-5B1A-44BB-8FCB-DB5226137523}" presName="descendantBox" presStyleCnt="0"/>
      <dgm:spPr/>
      <dgm:t>
        <a:bodyPr/>
        <a:lstStyle/>
        <a:p>
          <a:endParaRPr lang="az-Latn-AZ"/>
        </a:p>
      </dgm:t>
    </dgm:pt>
    <dgm:pt modelId="{86DDEC18-A590-44DF-81CA-562547AB1741}" type="pres">
      <dgm:prSet presAssocID="{D0575EBA-388C-43BF-B099-CE690A30995C}" presName="childTextBox" presStyleLbl="fgAccFollowNode1" presStyleIdx="0" presStyleCnt="4">
        <dgm:presLayoutVars>
          <dgm:bulletEnabled val="1"/>
        </dgm:presLayoutVars>
      </dgm:prSet>
      <dgm:spPr/>
      <dgm:t>
        <a:bodyPr/>
        <a:lstStyle/>
        <a:p>
          <a:endParaRPr lang="az-Latn-AZ"/>
        </a:p>
      </dgm:t>
    </dgm:pt>
    <dgm:pt modelId="{79868688-3346-4BEA-B255-E920E6C135E9}" type="pres">
      <dgm:prSet presAssocID="{615FBB3C-8A40-463F-8783-F427DB4C9B65}" presName="sp" presStyleCnt="0"/>
      <dgm:spPr/>
      <dgm:t>
        <a:bodyPr/>
        <a:lstStyle/>
        <a:p>
          <a:endParaRPr lang="az-Latn-AZ"/>
        </a:p>
      </dgm:t>
    </dgm:pt>
    <dgm:pt modelId="{3AC3E716-68B9-41DE-BB35-A71B0579F2C4}" type="pres">
      <dgm:prSet presAssocID="{D9D3D632-92A7-4DF4-99A4-E74D8A374652}" presName="arrowAndChildren" presStyleCnt="0"/>
      <dgm:spPr/>
      <dgm:t>
        <a:bodyPr/>
        <a:lstStyle/>
        <a:p>
          <a:endParaRPr lang="az-Latn-AZ"/>
        </a:p>
      </dgm:t>
    </dgm:pt>
    <dgm:pt modelId="{22E04162-D3FF-4A89-9D63-376A45E423CD}" type="pres">
      <dgm:prSet presAssocID="{D9D3D632-92A7-4DF4-99A4-E74D8A374652}" presName="parentTextArrow" presStyleLbl="node1" presStyleIdx="0" presStyleCnt="3"/>
      <dgm:spPr/>
      <dgm:t>
        <a:bodyPr/>
        <a:lstStyle/>
        <a:p>
          <a:endParaRPr lang="az-Latn-AZ"/>
        </a:p>
      </dgm:t>
    </dgm:pt>
    <dgm:pt modelId="{4FFE5CB0-85CE-4627-866B-AFBEE3ADB87D}" type="pres">
      <dgm:prSet presAssocID="{D9D3D632-92A7-4DF4-99A4-E74D8A374652}" presName="arrow" presStyleLbl="node1" presStyleIdx="1" presStyleCnt="3"/>
      <dgm:spPr/>
      <dgm:t>
        <a:bodyPr/>
        <a:lstStyle/>
        <a:p>
          <a:endParaRPr lang="az-Latn-AZ"/>
        </a:p>
      </dgm:t>
    </dgm:pt>
    <dgm:pt modelId="{9E4690B5-89A1-44E3-BC78-4B77DD49293A}" type="pres">
      <dgm:prSet presAssocID="{D9D3D632-92A7-4DF4-99A4-E74D8A374652}" presName="descendantArrow" presStyleCnt="0"/>
      <dgm:spPr/>
      <dgm:t>
        <a:bodyPr/>
        <a:lstStyle/>
        <a:p>
          <a:endParaRPr lang="az-Latn-AZ"/>
        </a:p>
      </dgm:t>
    </dgm:pt>
    <dgm:pt modelId="{3CA48BE9-1E2E-4916-BB4F-D4A95AF4D9E1}" type="pres">
      <dgm:prSet presAssocID="{0A7012BF-F7F5-433B-92BE-8319825FC731}" presName="childTextArrow" presStyleLbl="fgAccFollowNode1" presStyleIdx="1" presStyleCnt="4">
        <dgm:presLayoutVars>
          <dgm:bulletEnabled val="1"/>
        </dgm:presLayoutVars>
      </dgm:prSet>
      <dgm:spPr/>
      <dgm:t>
        <a:bodyPr/>
        <a:lstStyle/>
        <a:p>
          <a:endParaRPr lang="az-Latn-AZ"/>
        </a:p>
      </dgm:t>
    </dgm:pt>
    <dgm:pt modelId="{A8ACAAF1-A476-4696-AEEE-490A9AF9370A}" type="pres">
      <dgm:prSet presAssocID="{677D86F2-17A9-4E3A-A3C6-3DBA9B9CF248}" presName="sp" presStyleCnt="0"/>
      <dgm:spPr/>
      <dgm:t>
        <a:bodyPr/>
        <a:lstStyle/>
        <a:p>
          <a:endParaRPr lang="az-Latn-AZ"/>
        </a:p>
      </dgm:t>
    </dgm:pt>
    <dgm:pt modelId="{61D9A481-B0DA-4D0B-A768-A4C276903892}" type="pres">
      <dgm:prSet presAssocID="{118D3DFF-9FE5-435D-90F4-7C6EDF0E3870}" presName="arrowAndChildren" presStyleCnt="0"/>
      <dgm:spPr/>
      <dgm:t>
        <a:bodyPr/>
        <a:lstStyle/>
        <a:p>
          <a:endParaRPr lang="az-Latn-AZ"/>
        </a:p>
      </dgm:t>
    </dgm:pt>
    <dgm:pt modelId="{E8422545-CB2D-4B5F-9884-5017E9D22384}" type="pres">
      <dgm:prSet presAssocID="{118D3DFF-9FE5-435D-90F4-7C6EDF0E3870}" presName="parentTextArrow" presStyleLbl="node1" presStyleIdx="1" presStyleCnt="3"/>
      <dgm:spPr/>
      <dgm:t>
        <a:bodyPr/>
        <a:lstStyle/>
        <a:p>
          <a:endParaRPr lang="az-Latn-AZ"/>
        </a:p>
      </dgm:t>
    </dgm:pt>
    <dgm:pt modelId="{A6239841-7A75-4128-BE1D-79DE82ED182A}" type="pres">
      <dgm:prSet presAssocID="{118D3DFF-9FE5-435D-90F4-7C6EDF0E3870}" presName="arrow" presStyleLbl="node1" presStyleIdx="2" presStyleCnt="3"/>
      <dgm:spPr/>
      <dgm:t>
        <a:bodyPr/>
        <a:lstStyle/>
        <a:p>
          <a:endParaRPr lang="az-Latn-AZ"/>
        </a:p>
      </dgm:t>
    </dgm:pt>
    <dgm:pt modelId="{FD68BA29-5393-40F9-A098-2BBFE0118B24}" type="pres">
      <dgm:prSet presAssocID="{118D3DFF-9FE5-435D-90F4-7C6EDF0E3870}" presName="descendantArrow" presStyleCnt="0"/>
      <dgm:spPr/>
      <dgm:t>
        <a:bodyPr/>
        <a:lstStyle/>
        <a:p>
          <a:endParaRPr lang="az-Latn-AZ"/>
        </a:p>
      </dgm:t>
    </dgm:pt>
    <dgm:pt modelId="{B17A1F51-A18D-4246-A78F-35C0AFD57E3B}" type="pres">
      <dgm:prSet presAssocID="{9FAF94D6-557E-42D9-8DA8-BE865EFE8DC4}" presName="childTextArrow" presStyleLbl="fgAccFollowNode1" presStyleIdx="2" presStyleCnt="4">
        <dgm:presLayoutVars>
          <dgm:bulletEnabled val="1"/>
        </dgm:presLayoutVars>
      </dgm:prSet>
      <dgm:spPr/>
      <dgm:t>
        <a:bodyPr/>
        <a:lstStyle/>
        <a:p>
          <a:endParaRPr lang="az-Latn-AZ"/>
        </a:p>
      </dgm:t>
    </dgm:pt>
    <dgm:pt modelId="{B3827408-EF0C-47B1-89C9-9AF7DBFA8711}" type="pres">
      <dgm:prSet presAssocID="{C2D3052C-894E-4D0E-B9A8-4173DBC437F0}" presName="childTextArrow" presStyleLbl="fgAccFollowNode1" presStyleIdx="3" presStyleCnt="4">
        <dgm:presLayoutVars>
          <dgm:bulletEnabled val="1"/>
        </dgm:presLayoutVars>
      </dgm:prSet>
      <dgm:spPr/>
      <dgm:t>
        <a:bodyPr/>
        <a:lstStyle/>
        <a:p>
          <a:endParaRPr lang="az-Latn-AZ"/>
        </a:p>
      </dgm:t>
    </dgm:pt>
  </dgm:ptLst>
  <dgm:cxnLst>
    <dgm:cxn modelId="{6C784961-8A63-4A20-A367-97759292827E}" type="presOf" srcId="{F3270D5C-9D61-4018-8638-4AB3D23B42D1}" destId="{FCF5ACA8-B313-4A33-BEE1-98602B4F7C36}" srcOrd="0" destOrd="0" presId="urn:microsoft.com/office/officeart/2005/8/layout/process4"/>
    <dgm:cxn modelId="{356BFF06-2D54-45CC-9965-978DE50AAD26}" type="presOf" srcId="{9FAF94D6-557E-42D9-8DA8-BE865EFE8DC4}" destId="{B17A1F51-A18D-4246-A78F-35C0AFD57E3B}" srcOrd="0" destOrd="0" presId="urn:microsoft.com/office/officeart/2005/8/layout/process4"/>
    <dgm:cxn modelId="{9102A34B-DE6E-40C8-BDA6-C35C6D374E8C}" type="presOf" srcId="{118D3DFF-9FE5-435D-90F4-7C6EDF0E3870}" destId="{A6239841-7A75-4128-BE1D-79DE82ED182A}" srcOrd="1" destOrd="0" presId="urn:microsoft.com/office/officeart/2005/8/layout/process4"/>
    <dgm:cxn modelId="{D865A03C-3896-49FD-8E4F-86D5DECDF7C4}" type="presOf" srcId="{9B186975-5B1A-44BB-8FCB-DB5226137523}" destId="{BCD8F172-BCEB-4EFE-B24B-2F3E065791C5}" srcOrd="0" destOrd="0" presId="urn:microsoft.com/office/officeart/2005/8/layout/process4"/>
    <dgm:cxn modelId="{9764973D-37B0-46B9-B6EC-6FC3FF8FF116}" srcId="{118D3DFF-9FE5-435D-90F4-7C6EDF0E3870}" destId="{C2D3052C-894E-4D0E-B9A8-4173DBC437F0}" srcOrd="1" destOrd="0" parTransId="{6B01A0A3-C64C-43C9-9A51-F4359B265A07}" sibTransId="{65F4E4FD-0FD3-42EC-873E-FAA16595E70A}"/>
    <dgm:cxn modelId="{DECD5C03-9BB1-41CF-A433-A4CA3C146EDF}" type="presOf" srcId="{0A7012BF-F7F5-433B-92BE-8319825FC731}" destId="{3CA48BE9-1E2E-4916-BB4F-D4A95AF4D9E1}" srcOrd="0" destOrd="0" presId="urn:microsoft.com/office/officeart/2005/8/layout/process4"/>
    <dgm:cxn modelId="{216D16F9-8D32-4A77-9A58-A7169E26991D}" type="presOf" srcId="{D0575EBA-388C-43BF-B099-CE690A30995C}" destId="{86DDEC18-A590-44DF-81CA-562547AB1741}" srcOrd="0" destOrd="0" presId="urn:microsoft.com/office/officeart/2005/8/layout/process4"/>
    <dgm:cxn modelId="{D4801062-A288-4ABC-8EB3-AD3755985068}" srcId="{F3270D5C-9D61-4018-8638-4AB3D23B42D1}" destId="{D9D3D632-92A7-4DF4-99A4-E74D8A374652}" srcOrd="1" destOrd="0" parTransId="{D1CDA8E8-EC05-422F-B0D5-646BA93A3A32}" sibTransId="{615FBB3C-8A40-463F-8783-F427DB4C9B65}"/>
    <dgm:cxn modelId="{AD6AF377-4504-4903-B52E-CFC079EA971F}" srcId="{F3270D5C-9D61-4018-8638-4AB3D23B42D1}" destId="{118D3DFF-9FE5-435D-90F4-7C6EDF0E3870}" srcOrd="0" destOrd="0" parTransId="{946CB428-B0B7-48E1-9329-6B9AA4AA0246}" sibTransId="{677D86F2-17A9-4E3A-A3C6-3DBA9B9CF248}"/>
    <dgm:cxn modelId="{74464E5E-81F8-473A-979F-3680B3128D07}" type="presOf" srcId="{9B186975-5B1A-44BB-8FCB-DB5226137523}" destId="{861EB7CB-EDA5-43C7-BC17-499C48E4DBEA}" srcOrd="1" destOrd="0" presId="urn:microsoft.com/office/officeart/2005/8/layout/process4"/>
    <dgm:cxn modelId="{8A004F5C-40A1-41C8-8060-1FFFD77BC0B1}" srcId="{D9D3D632-92A7-4DF4-99A4-E74D8A374652}" destId="{0A7012BF-F7F5-433B-92BE-8319825FC731}" srcOrd="0" destOrd="0" parTransId="{6108B137-9AA9-4E2A-8E2A-95BF4307C4D4}" sibTransId="{498B2F46-36BA-456D-95D1-317C74817AA0}"/>
    <dgm:cxn modelId="{9FD8AD0C-3A14-4ACD-97DF-0E5DF3BAACD2}" type="presOf" srcId="{C2D3052C-894E-4D0E-B9A8-4173DBC437F0}" destId="{B3827408-EF0C-47B1-89C9-9AF7DBFA8711}" srcOrd="0" destOrd="0" presId="urn:microsoft.com/office/officeart/2005/8/layout/process4"/>
    <dgm:cxn modelId="{F99D93B8-05E8-4CB6-A38B-4570573ACAE5}" srcId="{118D3DFF-9FE5-435D-90F4-7C6EDF0E3870}" destId="{9FAF94D6-557E-42D9-8DA8-BE865EFE8DC4}" srcOrd="0" destOrd="0" parTransId="{7169B5D2-C014-4988-8395-AB75FF017453}" sibTransId="{96A99376-54B3-46C7-9183-73EFB815B155}"/>
    <dgm:cxn modelId="{0F9DCD4B-6651-4C86-8658-F29FA13B663C}" srcId="{F3270D5C-9D61-4018-8638-4AB3D23B42D1}" destId="{9B186975-5B1A-44BB-8FCB-DB5226137523}" srcOrd="2" destOrd="0" parTransId="{9CCCD06A-9CE4-47C3-86B1-6F3DBD9CE856}" sibTransId="{9DBE6FC8-23A6-4564-AFF4-EF2897267064}"/>
    <dgm:cxn modelId="{6D546EB4-E8C7-45D5-B212-646E45C463C3}" type="presOf" srcId="{D9D3D632-92A7-4DF4-99A4-E74D8A374652}" destId="{22E04162-D3FF-4A89-9D63-376A45E423CD}" srcOrd="0" destOrd="0" presId="urn:microsoft.com/office/officeart/2005/8/layout/process4"/>
    <dgm:cxn modelId="{479BAB08-8426-4D56-9AC3-38D1CFF7042E}" type="presOf" srcId="{118D3DFF-9FE5-435D-90F4-7C6EDF0E3870}" destId="{E8422545-CB2D-4B5F-9884-5017E9D22384}" srcOrd="0" destOrd="0" presId="urn:microsoft.com/office/officeart/2005/8/layout/process4"/>
    <dgm:cxn modelId="{E5CDC604-426A-4E64-905D-4EA32378B8E6}" srcId="{9B186975-5B1A-44BB-8FCB-DB5226137523}" destId="{D0575EBA-388C-43BF-B099-CE690A30995C}" srcOrd="0" destOrd="0" parTransId="{DDAD6134-89A2-4AD5-A624-B3804D6FDC9C}" sibTransId="{92231852-9BAB-4554-BDAE-C0A67F29A21B}"/>
    <dgm:cxn modelId="{0F4E7156-7D35-446E-B2B6-15CDD7C2F291}" type="presOf" srcId="{D9D3D632-92A7-4DF4-99A4-E74D8A374652}" destId="{4FFE5CB0-85CE-4627-866B-AFBEE3ADB87D}" srcOrd="1" destOrd="0" presId="urn:microsoft.com/office/officeart/2005/8/layout/process4"/>
    <dgm:cxn modelId="{17C485A2-03C0-45DB-B60A-180AEC0C16CD}" type="presParOf" srcId="{FCF5ACA8-B313-4A33-BEE1-98602B4F7C36}" destId="{319ABEDD-F7B1-4BFA-87A4-1382CA2B0245}" srcOrd="0" destOrd="0" presId="urn:microsoft.com/office/officeart/2005/8/layout/process4"/>
    <dgm:cxn modelId="{7E42CBD0-9996-4820-97CC-CD0E496D2883}" type="presParOf" srcId="{319ABEDD-F7B1-4BFA-87A4-1382CA2B0245}" destId="{BCD8F172-BCEB-4EFE-B24B-2F3E065791C5}" srcOrd="0" destOrd="0" presId="urn:microsoft.com/office/officeart/2005/8/layout/process4"/>
    <dgm:cxn modelId="{D7EA7100-557A-49BC-B5A2-F3952B28E096}" type="presParOf" srcId="{319ABEDD-F7B1-4BFA-87A4-1382CA2B0245}" destId="{861EB7CB-EDA5-43C7-BC17-499C48E4DBEA}" srcOrd="1" destOrd="0" presId="urn:microsoft.com/office/officeart/2005/8/layout/process4"/>
    <dgm:cxn modelId="{123F6B91-4364-413A-A833-A97F371F2924}" type="presParOf" srcId="{319ABEDD-F7B1-4BFA-87A4-1382CA2B0245}" destId="{8A321CEF-F5AE-4131-B38F-48696964201A}" srcOrd="2" destOrd="0" presId="urn:microsoft.com/office/officeart/2005/8/layout/process4"/>
    <dgm:cxn modelId="{83960BA5-199E-46C7-830A-3EAB3C7757D6}" type="presParOf" srcId="{8A321CEF-F5AE-4131-B38F-48696964201A}" destId="{86DDEC18-A590-44DF-81CA-562547AB1741}" srcOrd="0" destOrd="0" presId="urn:microsoft.com/office/officeart/2005/8/layout/process4"/>
    <dgm:cxn modelId="{A149A2C4-8D19-4375-962B-8EA463775530}" type="presParOf" srcId="{FCF5ACA8-B313-4A33-BEE1-98602B4F7C36}" destId="{79868688-3346-4BEA-B255-E920E6C135E9}" srcOrd="1" destOrd="0" presId="urn:microsoft.com/office/officeart/2005/8/layout/process4"/>
    <dgm:cxn modelId="{94272DB6-E565-45AA-B2F8-582984329C6B}" type="presParOf" srcId="{FCF5ACA8-B313-4A33-BEE1-98602B4F7C36}" destId="{3AC3E716-68B9-41DE-BB35-A71B0579F2C4}" srcOrd="2" destOrd="0" presId="urn:microsoft.com/office/officeart/2005/8/layout/process4"/>
    <dgm:cxn modelId="{F7CC1D0E-2F0B-4EF4-848D-619C60356215}" type="presParOf" srcId="{3AC3E716-68B9-41DE-BB35-A71B0579F2C4}" destId="{22E04162-D3FF-4A89-9D63-376A45E423CD}" srcOrd="0" destOrd="0" presId="urn:microsoft.com/office/officeart/2005/8/layout/process4"/>
    <dgm:cxn modelId="{A4D1FE35-130C-4B31-975B-9A67AF825DCD}" type="presParOf" srcId="{3AC3E716-68B9-41DE-BB35-A71B0579F2C4}" destId="{4FFE5CB0-85CE-4627-866B-AFBEE3ADB87D}" srcOrd="1" destOrd="0" presId="urn:microsoft.com/office/officeart/2005/8/layout/process4"/>
    <dgm:cxn modelId="{41B03C59-FB30-4C58-B78E-2C4A0AD82482}" type="presParOf" srcId="{3AC3E716-68B9-41DE-BB35-A71B0579F2C4}" destId="{9E4690B5-89A1-44E3-BC78-4B77DD49293A}" srcOrd="2" destOrd="0" presId="urn:microsoft.com/office/officeart/2005/8/layout/process4"/>
    <dgm:cxn modelId="{2A83CB03-09C1-4DC4-B1B6-78EAE0B4C287}" type="presParOf" srcId="{9E4690B5-89A1-44E3-BC78-4B77DD49293A}" destId="{3CA48BE9-1E2E-4916-BB4F-D4A95AF4D9E1}" srcOrd="0" destOrd="0" presId="urn:microsoft.com/office/officeart/2005/8/layout/process4"/>
    <dgm:cxn modelId="{65763D9A-C60A-4F83-B4CE-57792352F37D}" type="presParOf" srcId="{FCF5ACA8-B313-4A33-BEE1-98602B4F7C36}" destId="{A8ACAAF1-A476-4696-AEEE-490A9AF9370A}" srcOrd="3" destOrd="0" presId="urn:microsoft.com/office/officeart/2005/8/layout/process4"/>
    <dgm:cxn modelId="{6E9E7384-2F15-41E9-A91B-E0DFEFCA0213}" type="presParOf" srcId="{FCF5ACA8-B313-4A33-BEE1-98602B4F7C36}" destId="{61D9A481-B0DA-4D0B-A768-A4C276903892}" srcOrd="4" destOrd="0" presId="urn:microsoft.com/office/officeart/2005/8/layout/process4"/>
    <dgm:cxn modelId="{8D97165C-FBFC-48ED-8321-F64E8BEF3EEC}" type="presParOf" srcId="{61D9A481-B0DA-4D0B-A768-A4C276903892}" destId="{E8422545-CB2D-4B5F-9884-5017E9D22384}" srcOrd="0" destOrd="0" presId="urn:microsoft.com/office/officeart/2005/8/layout/process4"/>
    <dgm:cxn modelId="{48A6D42F-5E07-40B1-B2D7-688868D6389B}" type="presParOf" srcId="{61D9A481-B0DA-4D0B-A768-A4C276903892}" destId="{A6239841-7A75-4128-BE1D-79DE82ED182A}" srcOrd="1" destOrd="0" presId="urn:microsoft.com/office/officeart/2005/8/layout/process4"/>
    <dgm:cxn modelId="{94227A6A-AA8E-42AD-8719-0C2B8B405531}" type="presParOf" srcId="{61D9A481-B0DA-4D0B-A768-A4C276903892}" destId="{FD68BA29-5393-40F9-A098-2BBFE0118B24}" srcOrd="2" destOrd="0" presId="urn:microsoft.com/office/officeart/2005/8/layout/process4"/>
    <dgm:cxn modelId="{9F855FE0-9FE7-4BC3-9B9A-2A021DB26C17}" type="presParOf" srcId="{FD68BA29-5393-40F9-A098-2BBFE0118B24}" destId="{B17A1F51-A18D-4246-A78F-35C0AFD57E3B}" srcOrd="0" destOrd="0" presId="urn:microsoft.com/office/officeart/2005/8/layout/process4"/>
    <dgm:cxn modelId="{A3820306-1EB7-456F-B4A6-41E13A783542}" type="presParOf" srcId="{FD68BA29-5393-40F9-A098-2BBFE0118B24}" destId="{B3827408-EF0C-47B1-89C9-9AF7DBFA8711}" srcOrd="1" destOrd="0" presId="urn:microsoft.com/office/officeart/2005/8/layout/process4"/>
  </dgm:cxnLst>
  <dgm:bg/>
  <dgm:whole>
    <a:ln>
      <a:solidFill>
        <a:schemeClr val="tx1"/>
      </a:solidFill>
    </a:ln>
  </dgm:whole>
</dgm:dataModel>
</file>

<file path=ppt/diagrams/data8.xml><?xml version="1.0" encoding="utf-8"?>
<dgm:dataModel xmlns:dgm="http://schemas.openxmlformats.org/drawingml/2006/diagram" xmlns:a="http://schemas.openxmlformats.org/drawingml/2006/main">
  <dgm:ptLst>
    <dgm:pt modelId="{599B4377-2219-4DB6-9E49-5EA2C92D7252}" type="doc">
      <dgm:prSet loTypeId="urn:microsoft.com/office/officeart/2005/8/layout/target3" loCatId="list" qsTypeId="urn:microsoft.com/office/officeart/2005/8/quickstyle/3d1" qsCatId="3D" csTypeId="urn:microsoft.com/office/officeart/2005/8/colors/accent0_3" csCatId="mainScheme" phldr="1"/>
      <dgm:spPr/>
      <dgm:t>
        <a:bodyPr/>
        <a:lstStyle/>
        <a:p>
          <a:endParaRPr lang="az-Latn-AZ"/>
        </a:p>
      </dgm:t>
    </dgm:pt>
    <dgm:pt modelId="{AE740E20-1F19-4A23-A53A-8C242EC50723}" type="pres">
      <dgm:prSet presAssocID="{599B4377-2219-4DB6-9E49-5EA2C92D7252}" presName="Name0" presStyleCnt="0">
        <dgm:presLayoutVars>
          <dgm:chMax val="7"/>
          <dgm:dir/>
          <dgm:animLvl val="lvl"/>
          <dgm:resizeHandles val="exact"/>
        </dgm:presLayoutVars>
      </dgm:prSet>
      <dgm:spPr/>
      <dgm:t>
        <a:bodyPr/>
        <a:lstStyle/>
        <a:p>
          <a:endParaRPr lang="az-Latn-AZ"/>
        </a:p>
      </dgm:t>
    </dgm:pt>
  </dgm:ptLst>
  <dgm:cxnLst>
    <dgm:cxn modelId="{40B0638B-A37B-4604-901B-F00A8EE11933}" type="presOf" srcId="{599B4377-2219-4DB6-9E49-5EA2C92D7252}" destId="{AE740E20-1F19-4A23-A53A-8C242EC50723}" srcOrd="0" destOrd="0" presId="urn:microsoft.com/office/officeart/2005/8/layout/target3"/>
  </dgm:cxnLst>
  <dgm:bg/>
  <dgm:whole/>
</dgm:dataModel>
</file>

<file path=ppt/diagrams/data9.xml><?xml version="1.0" encoding="utf-8"?>
<dgm:dataModel xmlns:dgm="http://schemas.openxmlformats.org/drawingml/2006/diagram" xmlns:a="http://schemas.openxmlformats.org/drawingml/2006/main">
  <dgm:ptLst>
    <dgm:pt modelId="{071E000A-3B38-4035-9CAF-FB0E58443790}" type="doc">
      <dgm:prSet loTypeId="urn:microsoft.com/office/officeart/2005/8/layout/target2" loCatId="relationship" qsTypeId="urn:microsoft.com/office/officeart/2005/8/quickstyle/simple5" qsCatId="simple" csTypeId="urn:microsoft.com/office/officeart/2005/8/colors/colorful4" csCatId="colorful" phldr="1"/>
      <dgm:spPr/>
    </dgm:pt>
    <dgm:pt modelId="{9A89F507-703A-42E9-98CE-4BE5F24DEDC5}">
      <dgm:prSet phldrT="[Text]" custT="1"/>
      <dgm:spPr/>
      <dgm:t>
        <a:bodyPr/>
        <a:lstStyle/>
        <a:p>
          <a:pPr defTabSz="889000">
            <a:lnSpc>
              <a:spcPct val="90000"/>
            </a:lnSpc>
            <a:spcBef>
              <a:spcPct val="0"/>
            </a:spcBef>
            <a:spcAft>
              <a:spcPct val="35000"/>
            </a:spcAft>
          </a:pPr>
          <a:r>
            <a:rPr lang="en-US" sz="2000" b="1" u="none" dirty="0" smtClean="0">
              <a:solidFill>
                <a:schemeClr val="bg1"/>
              </a:solidFill>
              <a:latin typeface="Cambria" pitchFamily="18" charset="0"/>
              <a:cs typeface="Arial" pitchFamily="34" charset="0"/>
            </a:rPr>
            <a:t>PUBLIC FINANCIAL MANAGEMENT  </a:t>
          </a:r>
        </a:p>
        <a:p>
          <a:pPr marL="0" marR="0" indent="0" defTabSz="914400" eaLnBrk="1" fontAlgn="auto" latinLnBrk="0" hangingPunct="1">
            <a:lnSpc>
              <a:spcPct val="100000"/>
            </a:lnSpc>
            <a:spcBef>
              <a:spcPts val="0"/>
            </a:spcBef>
            <a:spcAft>
              <a:spcPts val="0"/>
            </a:spcAft>
            <a:buClrTx/>
            <a:buSzTx/>
            <a:buFontTx/>
            <a:buNone/>
            <a:tabLst/>
            <a:defRPr/>
          </a:pPr>
          <a:r>
            <a:rPr lang="en-US" sz="2000" b="1" u="none" dirty="0" smtClean="0">
              <a:latin typeface="Cambria" pitchFamily="18" charset="0"/>
              <a:cs typeface="Arial" pitchFamily="34" charset="0"/>
            </a:rPr>
            <a:t>                                                       </a:t>
          </a:r>
        </a:p>
        <a:p>
          <a:pPr defTabSz="889000">
            <a:lnSpc>
              <a:spcPct val="90000"/>
            </a:lnSpc>
            <a:spcBef>
              <a:spcPct val="0"/>
            </a:spcBef>
            <a:spcAft>
              <a:spcPct val="35000"/>
            </a:spcAft>
          </a:pPr>
          <a:endParaRPr lang="en-US" sz="2000" b="1" u="none" dirty="0" smtClean="0">
            <a:latin typeface="Cambria" pitchFamily="18" charset="0"/>
            <a:cs typeface="Arial" pitchFamily="34" charset="0"/>
          </a:endParaRPr>
        </a:p>
      </dgm:t>
    </dgm:pt>
    <dgm:pt modelId="{74E8A6D8-29D4-4815-BC48-5B1A662EAB1D}" type="parTrans" cxnId="{34CDAC6D-F531-45EB-A770-72CFCF5F78DD}">
      <dgm:prSet/>
      <dgm:spPr/>
      <dgm:t>
        <a:bodyPr/>
        <a:lstStyle/>
        <a:p>
          <a:endParaRPr lang="ru-RU" sz="1100">
            <a:solidFill>
              <a:srgbClr val="FFFF00"/>
            </a:solidFill>
            <a:latin typeface="Cambria" pitchFamily="18" charset="0"/>
            <a:cs typeface="Arial" pitchFamily="34" charset="0"/>
          </a:endParaRPr>
        </a:p>
      </dgm:t>
    </dgm:pt>
    <dgm:pt modelId="{06376FEA-EF1C-43BB-97A5-F4D5534B03F8}" type="sibTrans" cxnId="{34CDAC6D-F531-45EB-A770-72CFCF5F78DD}">
      <dgm:prSet/>
      <dgm:spPr/>
      <dgm:t>
        <a:bodyPr/>
        <a:lstStyle/>
        <a:p>
          <a:endParaRPr lang="ru-RU" sz="1100">
            <a:solidFill>
              <a:srgbClr val="FFFF00"/>
            </a:solidFill>
            <a:latin typeface="Cambria" pitchFamily="18" charset="0"/>
            <a:cs typeface="Arial" pitchFamily="34" charset="0"/>
          </a:endParaRPr>
        </a:p>
      </dgm:t>
    </dgm:pt>
    <dgm:pt modelId="{85639CBE-8D5E-4C49-950B-EF64EC9281AF}">
      <dgm:prSet phldrT="[Text]" custT="1"/>
      <dgm:spPr/>
      <dgm:t>
        <a:bodyPr/>
        <a:lstStyle/>
        <a:p>
          <a:pPr algn="just"/>
          <a:r>
            <a:rPr lang="en-US" sz="2000" b="1" dirty="0" smtClean="0">
              <a:solidFill>
                <a:srgbClr val="FFFF00"/>
              </a:solidFill>
              <a:latin typeface="Cambria" pitchFamily="18" charset="0"/>
              <a:cs typeface="Arial" pitchFamily="34" charset="0"/>
            </a:rPr>
            <a:t>Fiscal sustainability</a:t>
          </a:r>
        </a:p>
        <a:p>
          <a:pPr algn="just"/>
          <a:endParaRPr lang="az-Latn-AZ" sz="2000" b="1" dirty="0" smtClean="0">
            <a:latin typeface="Cambria" pitchFamily="18" charset="0"/>
            <a:cs typeface="Arial"/>
          </a:endParaRPr>
        </a:p>
      </dgm:t>
    </dgm:pt>
    <dgm:pt modelId="{958E3717-1A47-4297-B34B-96071C8108CF}" type="parTrans" cxnId="{DEFEEF9C-3225-4A61-9B0E-BDE95BCDF0C2}">
      <dgm:prSet/>
      <dgm:spPr/>
      <dgm:t>
        <a:bodyPr/>
        <a:lstStyle/>
        <a:p>
          <a:endParaRPr lang="ru-RU" sz="1100">
            <a:solidFill>
              <a:srgbClr val="FFFF00"/>
            </a:solidFill>
            <a:latin typeface="Cambria" pitchFamily="18" charset="0"/>
            <a:cs typeface="Arial" pitchFamily="34" charset="0"/>
          </a:endParaRPr>
        </a:p>
      </dgm:t>
    </dgm:pt>
    <dgm:pt modelId="{AE5E6472-FC45-4783-8058-D24C2732FC86}" type="sibTrans" cxnId="{DEFEEF9C-3225-4A61-9B0E-BDE95BCDF0C2}">
      <dgm:prSet/>
      <dgm:spPr/>
      <dgm:t>
        <a:bodyPr/>
        <a:lstStyle/>
        <a:p>
          <a:endParaRPr lang="ru-RU" sz="1100">
            <a:solidFill>
              <a:srgbClr val="FFFF00"/>
            </a:solidFill>
            <a:latin typeface="Cambria" pitchFamily="18" charset="0"/>
            <a:cs typeface="Arial" pitchFamily="34" charset="0"/>
          </a:endParaRPr>
        </a:p>
      </dgm:t>
    </dgm:pt>
    <dgm:pt modelId="{6766F004-5FB9-422E-9FC5-A39CF8F39FDA}">
      <dgm:prSet phldrT="[Text]" custT="1"/>
      <dgm:spPr>
        <a:ln>
          <a:solidFill>
            <a:schemeClr val="tx1">
              <a:lumMod val="95000"/>
              <a:lumOff val="5000"/>
            </a:schemeClr>
          </a:solidFill>
        </a:ln>
      </dgm:spPr>
      <dgm:t>
        <a:bodyPr/>
        <a:lstStyle/>
        <a:p>
          <a:endParaRPr lang="en-US" sz="1800" b="1" dirty="0" smtClean="0">
            <a:latin typeface="Cambria" pitchFamily="18" charset="0"/>
            <a:cs typeface="Arial" pitchFamily="34" charset="0"/>
          </a:endParaRPr>
        </a:p>
        <a:p>
          <a:r>
            <a:rPr lang="en-US" sz="2000" b="1" dirty="0" smtClean="0">
              <a:solidFill>
                <a:schemeClr val="tx2">
                  <a:lumMod val="50000"/>
                </a:schemeClr>
              </a:solidFill>
              <a:latin typeface="Cambria" pitchFamily="18" charset="0"/>
              <a:cs typeface="Arial" pitchFamily="34" charset="0"/>
            </a:rPr>
            <a:t>Fiscal discipline</a:t>
          </a:r>
          <a:endParaRPr lang="ru-RU" sz="2000" b="1" dirty="0">
            <a:solidFill>
              <a:schemeClr val="tx2">
                <a:lumMod val="50000"/>
              </a:schemeClr>
            </a:solidFill>
            <a:latin typeface="Cambria" pitchFamily="18" charset="0"/>
            <a:cs typeface="Arial" pitchFamily="34" charset="0"/>
          </a:endParaRPr>
        </a:p>
      </dgm:t>
    </dgm:pt>
    <dgm:pt modelId="{EE0E6DC4-FFA6-4F50-A752-BA2551F4AABD}" type="parTrans" cxnId="{676BDA0F-4AEE-40D3-A42A-9CAD15555272}">
      <dgm:prSet/>
      <dgm:spPr/>
      <dgm:t>
        <a:bodyPr/>
        <a:lstStyle/>
        <a:p>
          <a:endParaRPr lang="ru-RU" sz="1100">
            <a:solidFill>
              <a:srgbClr val="FFFF00"/>
            </a:solidFill>
            <a:latin typeface="Cambria" pitchFamily="18" charset="0"/>
            <a:cs typeface="Arial" pitchFamily="34" charset="0"/>
          </a:endParaRPr>
        </a:p>
      </dgm:t>
    </dgm:pt>
    <dgm:pt modelId="{799EBB1A-65C9-45EE-9A4F-EAB3AB7E738D}" type="sibTrans" cxnId="{676BDA0F-4AEE-40D3-A42A-9CAD15555272}">
      <dgm:prSet/>
      <dgm:spPr/>
      <dgm:t>
        <a:bodyPr/>
        <a:lstStyle/>
        <a:p>
          <a:endParaRPr lang="ru-RU" sz="1100">
            <a:solidFill>
              <a:srgbClr val="FFFF00"/>
            </a:solidFill>
            <a:latin typeface="Cambria" pitchFamily="18" charset="0"/>
            <a:cs typeface="Arial" pitchFamily="34" charset="0"/>
          </a:endParaRPr>
        </a:p>
      </dgm:t>
    </dgm:pt>
    <dgm:pt modelId="{F1A0E8EC-FDBF-4DBB-AAF1-F8CE089B5A9E}">
      <dgm:prSet custT="1">
        <dgm:style>
          <a:lnRef idx="2">
            <a:schemeClr val="accent4"/>
          </a:lnRef>
          <a:fillRef idx="1">
            <a:schemeClr val="lt1"/>
          </a:fillRef>
          <a:effectRef idx="0">
            <a:schemeClr val="accent4"/>
          </a:effectRef>
          <a:fontRef idx="minor">
            <a:schemeClr val="dk1"/>
          </a:fontRef>
        </dgm:style>
      </dgm:prSet>
      <dgm:spPr/>
      <dgm:t>
        <a:bodyPr/>
        <a:lstStyle/>
        <a:p>
          <a:pPr algn="l"/>
          <a:r>
            <a:rPr lang="en-US" sz="1800" b="1" dirty="0" smtClean="0">
              <a:latin typeface="Cambria" pitchFamily="18" charset="0"/>
              <a:cs typeface="Arial" pitchFamily="34" charset="0"/>
            </a:rPr>
            <a:t>Fiscal institutions:</a:t>
          </a:r>
        </a:p>
        <a:p>
          <a:pPr algn="l"/>
          <a:r>
            <a:rPr lang="en-US" sz="1600" b="1" dirty="0" smtClean="0">
              <a:latin typeface="Cambria" pitchFamily="18" charset="0"/>
              <a:cs typeface="Arial" pitchFamily="34" charset="0"/>
            </a:rPr>
            <a:t>Fiscal rules: numerical (debt, golden rule) &amp; procedural </a:t>
          </a:r>
        </a:p>
        <a:p>
          <a:pPr algn="l"/>
          <a:r>
            <a:rPr lang="en-US" sz="1600" b="1" dirty="0" smtClean="0">
              <a:latin typeface="Cambria" pitchFamily="18" charset="0"/>
              <a:cs typeface="Arial"/>
            </a:rPr>
            <a:t>Fiscal Law (Budget System Law)</a:t>
          </a:r>
        </a:p>
        <a:p>
          <a:pPr algn="l"/>
          <a:r>
            <a:rPr lang="en-US" sz="1600" b="1" dirty="0" smtClean="0">
              <a:latin typeface="Cambria" pitchFamily="18" charset="0"/>
              <a:cs typeface="Arial" pitchFamily="34" charset="0"/>
            </a:rPr>
            <a:t>Fiscal Council (Independency Fiscal Agency)</a:t>
          </a:r>
          <a:endParaRPr lang="az-Latn-AZ" sz="1600" b="1" dirty="0">
            <a:latin typeface="Cambria" pitchFamily="18" charset="0"/>
            <a:cs typeface="Arial" pitchFamily="34" charset="0"/>
          </a:endParaRPr>
        </a:p>
      </dgm:t>
    </dgm:pt>
    <dgm:pt modelId="{62962E88-159C-4EA3-8CB1-503CE4B808E5}" type="parTrans" cxnId="{8C1C169E-FFFA-4D27-BE7F-E20FA0FD660B}">
      <dgm:prSet/>
      <dgm:spPr/>
      <dgm:t>
        <a:bodyPr/>
        <a:lstStyle/>
        <a:p>
          <a:endParaRPr lang="az-Latn-AZ" sz="1100">
            <a:solidFill>
              <a:srgbClr val="FFFF00"/>
            </a:solidFill>
            <a:latin typeface="Cambria" pitchFamily="18" charset="0"/>
          </a:endParaRPr>
        </a:p>
      </dgm:t>
    </dgm:pt>
    <dgm:pt modelId="{A94439EB-92D7-4A7F-BADE-C293F9EA708B}" type="sibTrans" cxnId="{8C1C169E-FFFA-4D27-BE7F-E20FA0FD660B}">
      <dgm:prSet/>
      <dgm:spPr/>
      <dgm:t>
        <a:bodyPr/>
        <a:lstStyle/>
        <a:p>
          <a:endParaRPr lang="az-Latn-AZ" sz="1100">
            <a:solidFill>
              <a:srgbClr val="FFFF00"/>
            </a:solidFill>
            <a:latin typeface="Cambria" pitchFamily="18" charset="0"/>
          </a:endParaRPr>
        </a:p>
      </dgm:t>
    </dgm:pt>
    <dgm:pt modelId="{3BF53D3A-CC1A-4BA6-A7D8-5E1EFF2D21F6}">
      <dgm:prSet custT="1">
        <dgm:style>
          <a:lnRef idx="2">
            <a:schemeClr val="accent4"/>
          </a:lnRef>
          <a:fillRef idx="1">
            <a:schemeClr val="lt1"/>
          </a:fillRef>
          <a:effectRef idx="0">
            <a:schemeClr val="accent4"/>
          </a:effectRef>
          <a:fontRef idx="minor">
            <a:schemeClr val="dk1"/>
          </a:fontRef>
        </dgm:style>
      </dgm:prSet>
      <dgm:spPr/>
      <dgm:t>
        <a:bodyPr/>
        <a:lstStyle/>
        <a:p>
          <a:endParaRPr lang="az-Latn-AZ" sz="1800" b="1" dirty="0">
            <a:solidFill>
              <a:srgbClr val="FFFF00"/>
            </a:solidFill>
            <a:latin typeface="Cambria" pitchFamily="18" charset="0"/>
            <a:cs typeface="Arial" pitchFamily="34" charset="0"/>
          </a:endParaRPr>
        </a:p>
      </dgm:t>
    </dgm:pt>
    <dgm:pt modelId="{0533960C-F943-4A1A-9217-6A95A3E1AFA4}" type="parTrans" cxnId="{340C00ED-BCCB-4F31-B2CD-7AA974A387DD}">
      <dgm:prSet/>
      <dgm:spPr/>
      <dgm:t>
        <a:bodyPr/>
        <a:lstStyle/>
        <a:p>
          <a:endParaRPr lang="az-Latn-AZ" sz="1100">
            <a:solidFill>
              <a:srgbClr val="FFFF00"/>
            </a:solidFill>
            <a:latin typeface="Cambria" pitchFamily="18" charset="0"/>
          </a:endParaRPr>
        </a:p>
      </dgm:t>
    </dgm:pt>
    <dgm:pt modelId="{9428C83B-2644-4229-A5E9-70E37B72EAA7}" type="sibTrans" cxnId="{340C00ED-BCCB-4F31-B2CD-7AA974A387DD}">
      <dgm:prSet/>
      <dgm:spPr/>
      <dgm:t>
        <a:bodyPr/>
        <a:lstStyle/>
        <a:p>
          <a:endParaRPr lang="az-Latn-AZ" sz="1100">
            <a:solidFill>
              <a:srgbClr val="FFFF00"/>
            </a:solidFill>
            <a:latin typeface="Cambria" pitchFamily="18" charset="0"/>
          </a:endParaRPr>
        </a:p>
      </dgm:t>
    </dgm:pt>
    <dgm:pt modelId="{A3CDBFCA-4D2D-4A8E-8455-0C2B056ACCB4}" type="pres">
      <dgm:prSet presAssocID="{071E000A-3B38-4035-9CAF-FB0E58443790}" presName="Name0" presStyleCnt="0">
        <dgm:presLayoutVars>
          <dgm:chMax val="3"/>
          <dgm:chPref val="1"/>
          <dgm:dir/>
          <dgm:animLvl val="lvl"/>
          <dgm:resizeHandles/>
        </dgm:presLayoutVars>
      </dgm:prSet>
      <dgm:spPr/>
    </dgm:pt>
    <dgm:pt modelId="{251E5B29-B417-4818-A171-C029B977AFED}" type="pres">
      <dgm:prSet presAssocID="{071E000A-3B38-4035-9CAF-FB0E58443790}" presName="outerBox" presStyleCnt="0"/>
      <dgm:spPr/>
    </dgm:pt>
    <dgm:pt modelId="{113A2FFC-4B23-4A7C-85E3-C3DC62E5FB9F}" type="pres">
      <dgm:prSet presAssocID="{071E000A-3B38-4035-9CAF-FB0E58443790}" presName="outerBoxParent" presStyleLbl="node1" presStyleIdx="0" presStyleCnt="3"/>
      <dgm:spPr/>
      <dgm:t>
        <a:bodyPr/>
        <a:lstStyle/>
        <a:p>
          <a:endParaRPr lang="az-Latn-AZ"/>
        </a:p>
      </dgm:t>
    </dgm:pt>
    <dgm:pt modelId="{D922E388-E558-4B8A-8D94-2C1F63FF272E}" type="pres">
      <dgm:prSet presAssocID="{071E000A-3B38-4035-9CAF-FB0E58443790}" presName="outerBoxChildren" presStyleCnt="0"/>
      <dgm:spPr/>
    </dgm:pt>
    <dgm:pt modelId="{EB9F0B1C-F76F-4306-9633-FEE9C780AB27}" type="pres">
      <dgm:prSet presAssocID="{071E000A-3B38-4035-9CAF-FB0E58443790}" presName="middleBox" presStyleCnt="0"/>
      <dgm:spPr/>
    </dgm:pt>
    <dgm:pt modelId="{D5E00FB3-7D77-4865-8835-9FE7D62634D3}" type="pres">
      <dgm:prSet presAssocID="{071E000A-3B38-4035-9CAF-FB0E58443790}" presName="middleBoxParent" presStyleLbl="node1" presStyleIdx="1" presStyleCnt="3" custScaleY="106169"/>
      <dgm:spPr/>
      <dgm:t>
        <a:bodyPr/>
        <a:lstStyle/>
        <a:p>
          <a:endParaRPr lang="az-Latn-AZ"/>
        </a:p>
      </dgm:t>
    </dgm:pt>
    <dgm:pt modelId="{BD7B1D60-99AD-45C0-A23E-6DAA77B2DC16}" type="pres">
      <dgm:prSet presAssocID="{071E000A-3B38-4035-9CAF-FB0E58443790}" presName="middleBoxChildren" presStyleCnt="0"/>
      <dgm:spPr/>
    </dgm:pt>
    <dgm:pt modelId="{3F3C6CBD-7B24-498D-8E23-F94935B1A036}" type="pres">
      <dgm:prSet presAssocID="{3BF53D3A-CC1A-4BA6-A7D8-5E1EFF2D21F6}" presName="mChild" presStyleLbl="fgAcc1" presStyleIdx="0" presStyleCnt="2" custAng="0" custScaleX="128466" custScaleY="362153" custLinFactNeighborX="17356" custLinFactNeighborY="-4878">
        <dgm:presLayoutVars>
          <dgm:bulletEnabled val="1"/>
        </dgm:presLayoutVars>
      </dgm:prSet>
      <dgm:spPr/>
      <dgm:t>
        <a:bodyPr/>
        <a:lstStyle/>
        <a:p>
          <a:endParaRPr lang="az-Latn-AZ"/>
        </a:p>
      </dgm:t>
    </dgm:pt>
    <dgm:pt modelId="{D008DDE8-B7CE-45D9-8D61-121605C8FAF1}" type="pres">
      <dgm:prSet presAssocID="{071E000A-3B38-4035-9CAF-FB0E58443790}" presName="centerBox" presStyleCnt="0"/>
      <dgm:spPr/>
    </dgm:pt>
    <dgm:pt modelId="{36F2F6D0-5CDD-47DD-86D4-1E129C8AC6CB}" type="pres">
      <dgm:prSet presAssocID="{071E000A-3B38-4035-9CAF-FB0E58443790}" presName="centerBoxParent" presStyleLbl="node1" presStyleIdx="2" presStyleCnt="3" custScaleX="91577" custScaleY="116234" custLinFactNeighborX="3397" custLinFactNeighborY="304"/>
      <dgm:spPr/>
      <dgm:t>
        <a:bodyPr/>
        <a:lstStyle/>
        <a:p>
          <a:endParaRPr lang="az-Latn-AZ"/>
        </a:p>
      </dgm:t>
    </dgm:pt>
    <dgm:pt modelId="{1C68BA84-5311-42D5-A8BA-9878A2C01C8F}" type="pres">
      <dgm:prSet presAssocID="{071E000A-3B38-4035-9CAF-FB0E58443790}" presName="centerBoxChildren" presStyleCnt="0"/>
      <dgm:spPr/>
    </dgm:pt>
    <dgm:pt modelId="{15D18DFB-2728-4AFC-8385-DA794ACC14FC}" type="pres">
      <dgm:prSet presAssocID="{F1A0E8EC-FDBF-4DBB-AAF1-F8CE089B5A9E}" presName="cChild" presStyleLbl="fgAcc1" presStyleIdx="1" presStyleCnt="2" custScaleX="93578" custScaleY="128270" custLinFactNeighborX="6569" custLinFactNeighborY="-5800">
        <dgm:presLayoutVars>
          <dgm:bulletEnabled val="1"/>
        </dgm:presLayoutVars>
      </dgm:prSet>
      <dgm:spPr/>
      <dgm:t>
        <a:bodyPr/>
        <a:lstStyle/>
        <a:p>
          <a:endParaRPr lang="az-Latn-AZ"/>
        </a:p>
      </dgm:t>
    </dgm:pt>
  </dgm:ptLst>
  <dgm:cxnLst>
    <dgm:cxn modelId="{8C1C169E-FFFA-4D27-BE7F-E20FA0FD660B}" srcId="{6766F004-5FB9-422E-9FC5-A39CF8F39FDA}" destId="{F1A0E8EC-FDBF-4DBB-AAF1-F8CE089B5A9E}" srcOrd="0" destOrd="0" parTransId="{62962E88-159C-4EA3-8CB1-503CE4B808E5}" sibTransId="{A94439EB-92D7-4A7F-BADE-C293F9EA708B}"/>
    <dgm:cxn modelId="{340C00ED-BCCB-4F31-B2CD-7AA974A387DD}" srcId="{85639CBE-8D5E-4C49-950B-EF64EC9281AF}" destId="{3BF53D3A-CC1A-4BA6-A7D8-5E1EFF2D21F6}" srcOrd="0" destOrd="0" parTransId="{0533960C-F943-4A1A-9217-6A95A3E1AFA4}" sibTransId="{9428C83B-2644-4229-A5E9-70E37B72EAA7}"/>
    <dgm:cxn modelId="{BCC24371-56F5-42C3-B721-CAD41877E582}" type="presOf" srcId="{85639CBE-8D5E-4C49-950B-EF64EC9281AF}" destId="{D5E00FB3-7D77-4865-8835-9FE7D62634D3}" srcOrd="0" destOrd="0" presId="urn:microsoft.com/office/officeart/2005/8/layout/target2"/>
    <dgm:cxn modelId="{34CDAC6D-F531-45EB-A770-72CFCF5F78DD}" srcId="{071E000A-3B38-4035-9CAF-FB0E58443790}" destId="{9A89F507-703A-42E9-98CE-4BE5F24DEDC5}" srcOrd="0" destOrd="0" parTransId="{74E8A6D8-29D4-4815-BC48-5B1A662EAB1D}" sibTransId="{06376FEA-EF1C-43BB-97A5-F4D5534B03F8}"/>
    <dgm:cxn modelId="{9DD0C1AF-0F1B-42FD-AC16-00000515A25A}" type="presOf" srcId="{9A89F507-703A-42E9-98CE-4BE5F24DEDC5}" destId="{113A2FFC-4B23-4A7C-85E3-C3DC62E5FB9F}" srcOrd="0" destOrd="0" presId="urn:microsoft.com/office/officeart/2005/8/layout/target2"/>
    <dgm:cxn modelId="{0744A1E1-9299-44EE-8BAC-315F4CE6A49B}" type="presOf" srcId="{3BF53D3A-CC1A-4BA6-A7D8-5E1EFF2D21F6}" destId="{3F3C6CBD-7B24-498D-8E23-F94935B1A036}" srcOrd="0" destOrd="0" presId="urn:microsoft.com/office/officeart/2005/8/layout/target2"/>
    <dgm:cxn modelId="{97B4A18A-1E24-4007-91DD-C7955305D33C}" type="presOf" srcId="{6766F004-5FB9-422E-9FC5-A39CF8F39FDA}" destId="{36F2F6D0-5CDD-47DD-86D4-1E129C8AC6CB}" srcOrd="0" destOrd="0" presId="urn:microsoft.com/office/officeart/2005/8/layout/target2"/>
    <dgm:cxn modelId="{B6C7703D-8454-4A29-AC46-34D351056B0A}" type="presOf" srcId="{F1A0E8EC-FDBF-4DBB-AAF1-F8CE089B5A9E}" destId="{15D18DFB-2728-4AFC-8385-DA794ACC14FC}" srcOrd="0" destOrd="0" presId="urn:microsoft.com/office/officeart/2005/8/layout/target2"/>
    <dgm:cxn modelId="{676BDA0F-4AEE-40D3-A42A-9CAD15555272}" srcId="{071E000A-3B38-4035-9CAF-FB0E58443790}" destId="{6766F004-5FB9-422E-9FC5-A39CF8F39FDA}" srcOrd="2" destOrd="0" parTransId="{EE0E6DC4-FFA6-4F50-A752-BA2551F4AABD}" sibTransId="{799EBB1A-65C9-45EE-9A4F-EAB3AB7E738D}"/>
    <dgm:cxn modelId="{73DB1F5F-875A-49E7-8463-D967AA91700A}" type="presOf" srcId="{071E000A-3B38-4035-9CAF-FB0E58443790}" destId="{A3CDBFCA-4D2D-4A8E-8455-0C2B056ACCB4}" srcOrd="0" destOrd="0" presId="urn:microsoft.com/office/officeart/2005/8/layout/target2"/>
    <dgm:cxn modelId="{DEFEEF9C-3225-4A61-9B0E-BDE95BCDF0C2}" srcId="{071E000A-3B38-4035-9CAF-FB0E58443790}" destId="{85639CBE-8D5E-4C49-950B-EF64EC9281AF}" srcOrd="1" destOrd="0" parTransId="{958E3717-1A47-4297-B34B-96071C8108CF}" sibTransId="{AE5E6472-FC45-4783-8058-D24C2732FC86}"/>
    <dgm:cxn modelId="{BD849F34-BB53-4453-804A-D53E8BD4830C}" type="presParOf" srcId="{A3CDBFCA-4D2D-4A8E-8455-0C2B056ACCB4}" destId="{251E5B29-B417-4818-A171-C029B977AFED}" srcOrd="0" destOrd="0" presId="urn:microsoft.com/office/officeart/2005/8/layout/target2"/>
    <dgm:cxn modelId="{E024DF41-3A75-4728-B137-5A7DA3E46E42}" type="presParOf" srcId="{251E5B29-B417-4818-A171-C029B977AFED}" destId="{113A2FFC-4B23-4A7C-85E3-C3DC62E5FB9F}" srcOrd="0" destOrd="0" presId="urn:microsoft.com/office/officeart/2005/8/layout/target2"/>
    <dgm:cxn modelId="{EC731DEC-D6A6-40FB-B734-5841C41EC4AE}" type="presParOf" srcId="{251E5B29-B417-4818-A171-C029B977AFED}" destId="{D922E388-E558-4B8A-8D94-2C1F63FF272E}" srcOrd="1" destOrd="0" presId="urn:microsoft.com/office/officeart/2005/8/layout/target2"/>
    <dgm:cxn modelId="{23703FBF-DE2F-47D0-8720-1419A43C3ED6}" type="presParOf" srcId="{A3CDBFCA-4D2D-4A8E-8455-0C2B056ACCB4}" destId="{EB9F0B1C-F76F-4306-9633-FEE9C780AB27}" srcOrd="1" destOrd="0" presId="urn:microsoft.com/office/officeart/2005/8/layout/target2"/>
    <dgm:cxn modelId="{9AB9A03D-75A0-4227-BCB0-A9456334F836}" type="presParOf" srcId="{EB9F0B1C-F76F-4306-9633-FEE9C780AB27}" destId="{D5E00FB3-7D77-4865-8835-9FE7D62634D3}" srcOrd="0" destOrd="0" presId="urn:microsoft.com/office/officeart/2005/8/layout/target2"/>
    <dgm:cxn modelId="{9ED204D4-2DF6-4F5A-8A0A-D0F55B6B3A64}" type="presParOf" srcId="{EB9F0B1C-F76F-4306-9633-FEE9C780AB27}" destId="{BD7B1D60-99AD-45C0-A23E-6DAA77B2DC16}" srcOrd="1" destOrd="0" presId="urn:microsoft.com/office/officeart/2005/8/layout/target2"/>
    <dgm:cxn modelId="{CDED9744-4FB9-45EB-A4E7-38CFA885300E}" type="presParOf" srcId="{BD7B1D60-99AD-45C0-A23E-6DAA77B2DC16}" destId="{3F3C6CBD-7B24-498D-8E23-F94935B1A036}" srcOrd="0" destOrd="0" presId="urn:microsoft.com/office/officeart/2005/8/layout/target2"/>
    <dgm:cxn modelId="{96C7A859-4306-4443-94FE-80E63BD82CF6}" type="presParOf" srcId="{A3CDBFCA-4D2D-4A8E-8455-0C2B056ACCB4}" destId="{D008DDE8-B7CE-45D9-8D61-121605C8FAF1}" srcOrd="2" destOrd="0" presId="urn:microsoft.com/office/officeart/2005/8/layout/target2"/>
    <dgm:cxn modelId="{6BD04CC1-1F4D-47E7-8481-AA291EF6E129}" type="presParOf" srcId="{D008DDE8-B7CE-45D9-8D61-121605C8FAF1}" destId="{36F2F6D0-5CDD-47DD-86D4-1E129C8AC6CB}" srcOrd="0" destOrd="0" presId="urn:microsoft.com/office/officeart/2005/8/layout/target2"/>
    <dgm:cxn modelId="{2BF5C059-02E9-449B-999B-6D49B9028553}" type="presParOf" srcId="{D008DDE8-B7CE-45D9-8D61-121605C8FAF1}" destId="{1C68BA84-5311-42D5-A8BA-9878A2C01C8F}" srcOrd="1" destOrd="0" presId="urn:microsoft.com/office/officeart/2005/8/layout/target2"/>
    <dgm:cxn modelId="{FD2E2DE4-B15B-4342-97E6-B8AC891D2015}" type="presParOf" srcId="{1C68BA84-5311-42D5-A8BA-9878A2C01C8F}" destId="{15D18DFB-2728-4AFC-8385-DA794ACC14FC}" srcOrd="0" destOrd="0" presId="urn:microsoft.com/office/officeart/2005/8/layout/targe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z-Latn-AZ"/>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0027A-F0BB-4DEA-851B-9667ADF40D84}" type="datetimeFigureOut">
              <a:rPr lang="az-Latn-AZ" smtClean="0"/>
              <a:pPr/>
              <a:t>27.03.2019</a:t>
            </a:fld>
            <a:endParaRPr lang="az-Latn-AZ"/>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z-Latn-AZ"/>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z-Latn-AZ"/>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5D07C-2A73-42B7-896C-BB73E3D54D58}" type="slidenum">
              <a:rPr lang="az-Latn-AZ" smtClean="0"/>
              <a:pPr/>
              <a:t>‹#›</a:t>
            </a:fld>
            <a:endParaRPr lang="az-Latn-A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az-Latn-AZ"/>
          </a:p>
        </p:txBody>
      </p:sp>
      <p:sp>
        <p:nvSpPr>
          <p:cNvPr id="4" name="Номер слайда 3"/>
          <p:cNvSpPr>
            <a:spLocks noGrp="1"/>
          </p:cNvSpPr>
          <p:nvPr>
            <p:ph type="sldNum" sz="quarter" idx="10"/>
          </p:nvPr>
        </p:nvSpPr>
        <p:spPr/>
        <p:txBody>
          <a:bodyPr/>
          <a:lstStyle/>
          <a:p>
            <a:fld id="{39E5D07C-2A73-42B7-896C-BB73E3D54D58}" type="slidenum">
              <a:rPr lang="az-Latn-AZ" smtClean="0"/>
              <a:pPr/>
              <a:t>1</a:t>
            </a:fld>
            <a:endParaRPr lang="az-Latn-A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56F705DF-9585-4CA6-9E72-D7081EB4C891}" type="slidenum">
              <a:rPr lang="en-US" smtClean="0"/>
              <a:pPr/>
              <a:t>6</a:t>
            </a:fld>
            <a:endParaRPr lang="en-US" smtClean="0"/>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eaLnBrk="1" hangingPunct="1"/>
            <a:endParaRPr lang="az-Latn-A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884FE3E-B014-496A-9AD5-AE9D65088501}" type="slidenum">
              <a:rPr lang="en-US" smtClean="0"/>
              <a:pPr/>
              <a:t>7</a:t>
            </a:fld>
            <a:endParaRPr lang="en-US" smtClean="0"/>
          </a:p>
        </p:txBody>
      </p:sp>
      <p:sp>
        <p:nvSpPr>
          <p:cNvPr id="11267" name="Rectangle 2"/>
          <p:cNvSpPr>
            <a:spLocks noGrp="1" noRot="1" noChangeAspect="1" noChangeArrowheads="1" noTextEdit="1"/>
          </p:cNvSpPr>
          <p:nvPr>
            <p:ph type="sldImg"/>
          </p:nvPr>
        </p:nvSpPr>
        <p:spPr>
          <a:xfrm>
            <a:off x="1143000" y="685800"/>
            <a:ext cx="4572000" cy="3429000"/>
          </a:xfrm>
          <a:ln/>
        </p:spPr>
      </p:sp>
      <p:sp>
        <p:nvSpPr>
          <p:cNvPr id="11268" name="Rectangle 3"/>
          <p:cNvSpPr>
            <a:spLocks noGrp="1" noChangeArrowheads="1"/>
          </p:cNvSpPr>
          <p:nvPr>
            <p:ph type="body" idx="1"/>
          </p:nvPr>
        </p:nvSpPr>
        <p:spPr>
          <a:noFill/>
          <a:ln/>
        </p:spPr>
        <p:txBody>
          <a:bodyPr/>
          <a:lstStyle/>
          <a:p>
            <a:pPr eaLnBrk="1" hangingPunct="1"/>
            <a:endParaRPr lang="az-Latn-A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884FE3E-B014-496A-9AD5-AE9D65088501}" type="slidenum">
              <a:rPr lang="en-US" smtClean="0"/>
              <a:pPr/>
              <a:t>8</a:t>
            </a:fld>
            <a:endParaRPr lang="en-US" smtClean="0"/>
          </a:p>
        </p:txBody>
      </p:sp>
      <p:sp>
        <p:nvSpPr>
          <p:cNvPr id="11267" name="Rectangle 2"/>
          <p:cNvSpPr>
            <a:spLocks noGrp="1" noRot="1" noChangeAspect="1" noChangeArrowheads="1" noTextEdit="1"/>
          </p:cNvSpPr>
          <p:nvPr>
            <p:ph type="sldImg"/>
          </p:nvPr>
        </p:nvSpPr>
        <p:spPr>
          <a:xfrm>
            <a:off x="1143000" y="685800"/>
            <a:ext cx="4572000" cy="3429000"/>
          </a:xfrm>
          <a:ln/>
        </p:spPr>
      </p:sp>
      <p:sp>
        <p:nvSpPr>
          <p:cNvPr id="11268" name="Rectangle 3"/>
          <p:cNvSpPr>
            <a:spLocks noGrp="1" noChangeArrowheads="1"/>
          </p:cNvSpPr>
          <p:nvPr>
            <p:ph type="body" idx="1"/>
          </p:nvPr>
        </p:nvSpPr>
        <p:spPr>
          <a:noFill/>
          <a:ln/>
        </p:spPr>
        <p:txBody>
          <a:bodyPr/>
          <a:lstStyle/>
          <a:p>
            <a:pPr eaLnBrk="1" hangingPunct="1"/>
            <a:endParaRPr lang="az-Latn-A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884FE3E-B014-496A-9AD5-AE9D65088501}" type="slidenum">
              <a:rPr lang="en-US" smtClean="0"/>
              <a:pPr/>
              <a:t>9</a:t>
            </a:fld>
            <a:endParaRPr lang="en-US" smtClean="0"/>
          </a:p>
        </p:txBody>
      </p:sp>
      <p:sp>
        <p:nvSpPr>
          <p:cNvPr id="11267" name="Rectangle 2"/>
          <p:cNvSpPr>
            <a:spLocks noGrp="1" noRot="1" noChangeAspect="1" noChangeArrowheads="1" noTextEdit="1"/>
          </p:cNvSpPr>
          <p:nvPr>
            <p:ph type="sldImg"/>
          </p:nvPr>
        </p:nvSpPr>
        <p:spPr>
          <a:xfrm>
            <a:off x="1143000" y="685800"/>
            <a:ext cx="4572000" cy="3429000"/>
          </a:xfrm>
          <a:ln/>
        </p:spPr>
      </p:sp>
      <p:sp>
        <p:nvSpPr>
          <p:cNvPr id="11268" name="Rectangle 3"/>
          <p:cNvSpPr>
            <a:spLocks noGrp="1" noChangeArrowheads="1"/>
          </p:cNvSpPr>
          <p:nvPr>
            <p:ph type="body" idx="1"/>
          </p:nvPr>
        </p:nvSpPr>
        <p:spPr>
          <a:noFill/>
          <a:ln/>
        </p:spPr>
        <p:txBody>
          <a:bodyPr/>
          <a:lstStyle/>
          <a:p>
            <a:pPr eaLnBrk="1" hangingPunct="1"/>
            <a:endParaRPr lang="az-Latn-A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29BF6B9-B7A4-44DD-BD61-713AE72DFCF4}" type="slidenum">
              <a:rPr lang="en-US" smtClean="0"/>
              <a:pPr/>
              <a:t>10</a:t>
            </a:fld>
            <a:endParaRPr lang="en-US" smtClean="0"/>
          </a:p>
        </p:txBody>
      </p:sp>
      <p:sp>
        <p:nvSpPr>
          <p:cNvPr id="12291" name="Rectangle 2"/>
          <p:cNvSpPr>
            <a:spLocks noGrp="1" noRot="1" noChangeAspect="1" noChangeArrowheads="1" noTextEdit="1"/>
          </p:cNvSpPr>
          <p:nvPr>
            <p:ph type="sldImg"/>
          </p:nvPr>
        </p:nvSpPr>
        <p:spPr>
          <a:xfrm>
            <a:off x="1143000" y="685800"/>
            <a:ext cx="4572000" cy="3429000"/>
          </a:xfrm>
          <a:ln/>
        </p:spPr>
      </p:sp>
      <p:sp>
        <p:nvSpPr>
          <p:cNvPr id="12292" name="Rectangle 3"/>
          <p:cNvSpPr>
            <a:spLocks noGrp="1" noChangeArrowheads="1"/>
          </p:cNvSpPr>
          <p:nvPr>
            <p:ph type="body" idx="1"/>
          </p:nvPr>
        </p:nvSpPr>
        <p:spPr>
          <a:noFill/>
          <a:ln/>
        </p:spPr>
        <p:txBody>
          <a:bodyPr/>
          <a:lstStyle/>
          <a:p>
            <a:pPr eaLnBrk="1" hangingPunct="1"/>
            <a:endParaRPr lang="az-Latn-A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43DDF8AB-3C8C-4AA4-8FA4-DEAD0633F1FF}" type="slidenum">
              <a:rPr lang="en-US" smtClean="0"/>
              <a:pPr/>
              <a:t>12</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az-Latn-AZ" smtClean="0"/>
          </a:p>
        </p:txBody>
      </p:sp>
    </p:spTree>
    <p:extLst>
      <p:ext uri="{BB962C8B-B14F-4D97-AF65-F5344CB8AC3E}">
        <p14:creationId xmlns="" xmlns:p14="http://schemas.microsoft.com/office/powerpoint/2010/main" val="179997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27.03.2019</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diagramLayout" Target="../diagrams/layout8.xml"/><Relationship Id="rId7" Type="http://schemas.openxmlformats.org/officeDocument/2006/relationships/diagramLayout" Target="../diagrams/layout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diagramColors" Target="../diagrams/colors9.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0.xm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7.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14.jpeg"/><Relationship Id="rId5" Type="http://schemas.openxmlformats.org/officeDocument/2006/relationships/diagramQuickStyle" Target="../diagrams/quickStyle10.xml"/><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diagramLayout" Target="../diagrams/layout10.xml"/><Relationship Id="rId9" Type="http://schemas.openxmlformats.org/officeDocument/2006/relationships/image" Target="../media/image12.jpeg"/><Relationship Id="rId1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jpeg"/><Relationship Id="rId4" Type="http://schemas.openxmlformats.org/officeDocument/2006/relationships/diagramLayout" Target="../diagrams/layout4.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0"/>
            <a:ext cx="5072098" cy="1285860"/>
          </a:xfrm>
          <a:ln/>
        </p:spPr>
        <p:style>
          <a:lnRef idx="0">
            <a:schemeClr val="accent1"/>
          </a:lnRef>
          <a:fillRef idx="3">
            <a:schemeClr val="accent1"/>
          </a:fillRef>
          <a:effectRef idx="3">
            <a:schemeClr val="accent1"/>
          </a:effectRef>
          <a:fontRef idx="minor">
            <a:schemeClr val="lt1"/>
          </a:fontRef>
        </p:style>
        <p:txBody>
          <a:bodyPr>
            <a:normAutofit/>
          </a:bodyPr>
          <a:lstStyle/>
          <a:p>
            <a:pPr lvl="0"/>
            <a:r>
              <a:rPr lang="en-US" sz="2000" b="1" dirty="0" smtClean="0">
                <a:solidFill>
                  <a:srgbClr val="FFFF00"/>
                </a:solidFill>
                <a:latin typeface="Cambria Math" pitchFamily="18" charset="0"/>
                <a:ea typeface="Cambria Math" pitchFamily="18" charset="0"/>
                <a:cs typeface="Times New Roman" pitchFamily="18" charset="0"/>
              </a:rPr>
              <a:t>THE CHAMBER OF ACCOUNTS</a:t>
            </a:r>
            <a:br>
              <a:rPr lang="en-US" sz="2000" b="1" dirty="0" smtClean="0">
                <a:solidFill>
                  <a:srgbClr val="FFFF00"/>
                </a:solidFill>
                <a:latin typeface="Cambria Math" pitchFamily="18" charset="0"/>
                <a:ea typeface="Cambria Math" pitchFamily="18" charset="0"/>
                <a:cs typeface="Times New Roman" pitchFamily="18" charset="0"/>
              </a:rPr>
            </a:br>
            <a:r>
              <a:rPr lang="en-US" sz="2000" b="1" dirty="0" smtClean="0">
                <a:solidFill>
                  <a:srgbClr val="FFFF00"/>
                </a:solidFill>
                <a:latin typeface="Cambria Math" pitchFamily="18" charset="0"/>
                <a:ea typeface="Cambria Math" pitchFamily="18" charset="0"/>
                <a:cs typeface="Times New Roman" pitchFamily="18" charset="0"/>
              </a:rPr>
              <a:t>(</a:t>
            </a:r>
            <a:r>
              <a:rPr lang="en-US" sz="2000" b="1" dirty="0" smtClean="0">
                <a:solidFill>
                  <a:srgbClr val="FFFF00"/>
                </a:solidFill>
                <a:latin typeface="Cambria Math" pitchFamily="18" charset="0"/>
                <a:ea typeface="Cambria Math" pitchFamily="18" charset="0"/>
              </a:rPr>
              <a:t>AZERBAIJAN REPUBLIC</a:t>
            </a:r>
            <a:r>
              <a:rPr lang="en-US" sz="2000" b="1" dirty="0" smtClean="0">
                <a:solidFill>
                  <a:srgbClr val="FFFF00"/>
                </a:solidFill>
                <a:latin typeface="Cambria Math" pitchFamily="18" charset="0"/>
                <a:ea typeface="Cambria Math" pitchFamily="18" charset="0"/>
                <a:cs typeface="Times New Roman" pitchFamily="18" charset="0"/>
              </a:rPr>
              <a:t>)</a:t>
            </a:r>
            <a:endParaRPr lang="az-Latn-AZ" sz="2000" b="1" dirty="0">
              <a:solidFill>
                <a:srgbClr val="FFFF00"/>
              </a:solidFill>
              <a:latin typeface="Cambria Math" pitchFamily="18" charset="0"/>
              <a:ea typeface="Cambria Math"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0" y="5429264"/>
          <a:ext cx="9144000" cy="92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оловок 1"/>
          <p:cNvSpPr txBox="1">
            <a:spLocks/>
          </p:cNvSpPr>
          <p:nvPr/>
        </p:nvSpPr>
        <p:spPr>
          <a:xfrm>
            <a:off x="6558002" y="6357958"/>
            <a:ext cx="2585998" cy="5000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z-Latn-AZ" sz="2200" b="1" i="0" u="none" strike="noStrike" kern="1200" cap="none" spc="0" normalizeH="0" baseline="0" noProof="0" dirty="0" smtClean="0">
                <a:ln>
                  <a:noFill/>
                </a:ln>
                <a:solidFill>
                  <a:srgbClr val="FFFF00"/>
                </a:solidFill>
                <a:effectLst/>
                <a:uLnTx/>
                <a:uFillTx/>
                <a:latin typeface="Cambria" pitchFamily="18" charset="0"/>
                <a:cs typeface="Times New Roman" pitchFamily="18" charset="0"/>
              </a:rPr>
              <a:t>ZAUR V</a:t>
            </a:r>
            <a:r>
              <a:rPr kumimoji="0" lang="en-GB" sz="2200" b="1" i="0" u="none" strike="noStrike" kern="1200" cap="none" spc="0" normalizeH="0" baseline="0" dirty="0" smtClean="0">
                <a:ln>
                  <a:noFill/>
                </a:ln>
                <a:solidFill>
                  <a:srgbClr val="FFFF00"/>
                </a:solidFill>
                <a:effectLst/>
                <a:uLnTx/>
                <a:uFillTx/>
                <a:latin typeface="Cambria" pitchFamily="18" charset="0"/>
                <a:cs typeface="Times New Roman" pitchFamily="18" charset="0"/>
              </a:rPr>
              <a:t>ALIYE</a:t>
            </a:r>
            <a:r>
              <a:rPr kumimoji="0" lang="az-Latn-AZ" sz="2200" b="1" i="0" u="none" strike="noStrike" kern="1200" cap="none" spc="0" normalizeH="0" baseline="0" noProof="0" dirty="0" smtClean="0">
                <a:ln>
                  <a:noFill/>
                </a:ln>
                <a:solidFill>
                  <a:srgbClr val="FFFF00"/>
                </a:solidFill>
                <a:effectLst/>
                <a:uLnTx/>
                <a:uFillTx/>
                <a:latin typeface="Cambria" pitchFamily="18" charset="0"/>
                <a:cs typeface="Times New Roman" pitchFamily="18" charset="0"/>
              </a:rPr>
              <a:t>V</a:t>
            </a:r>
            <a:endParaRPr kumimoji="0" lang="az-Latn-AZ" sz="2200" b="1" i="0" u="none" strike="noStrike" kern="1200" cap="none" spc="0" normalizeH="0" baseline="0" noProof="0" dirty="0">
              <a:ln>
                <a:noFill/>
              </a:ln>
              <a:solidFill>
                <a:srgbClr val="FFFF00"/>
              </a:solidFill>
              <a:effectLst/>
              <a:uLnTx/>
              <a:uFillTx/>
              <a:latin typeface="Cambria" pitchFamily="18" charset="0"/>
              <a:cs typeface="Times New Roman" pitchFamily="18" charset="0"/>
            </a:endParaRPr>
          </a:p>
        </p:txBody>
      </p:sp>
      <p:pic>
        <p:nvPicPr>
          <p:cNvPr id="7" name="Рисунок 6" descr="AZERBAIJAN GERB.jpg"/>
          <p:cNvPicPr>
            <a:picLocks noChangeAspect="1"/>
          </p:cNvPicPr>
          <p:nvPr/>
        </p:nvPicPr>
        <p:blipFill>
          <a:blip r:embed="rId7"/>
          <a:stretch>
            <a:fillRect/>
          </a:stretch>
        </p:blipFill>
        <p:spPr>
          <a:xfrm>
            <a:off x="0" y="1"/>
            <a:ext cx="1928794" cy="1357297"/>
          </a:xfrm>
          <a:prstGeom prst="rect">
            <a:avLst/>
          </a:prstGeom>
          <a:ln>
            <a:noFill/>
          </a:ln>
          <a:effectLst>
            <a:softEdge rad="112500"/>
          </a:effectLst>
        </p:spPr>
      </p:pic>
      <p:pic>
        <p:nvPicPr>
          <p:cNvPr id="8" name="Рисунок 7" descr="BAYRAQ.jpg"/>
          <p:cNvPicPr>
            <a:picLocks noChangeAspect="1"/>
          </p:cNvPicPr>
          <p:nvPr/>
        </p:nvPicPr>
        <p:blipFill>
          <a:blip r:embed="rId8"/>
          <a:stretch>
            <a:fillRect/>
          </a:stretch>
        </p:blipFill>
        <p:spPr>
          <a:xfrm>
            <a:off x="7000892" y="1"/>
            <a:ext cx="2143108" cy="1285859"/>
          </a:xfrm>
          <a:prstGeom prst="rect">
            <a:avLst/>
          </a:prstGeom>
          <a:ln>
            <a:noFill/>
          </a:ln>
          <a:effectLst>
            <a:softEdge rad="112500"/>
          </a:effectLst>
        </p:spPr>
      </p:pic>
      <p:pic>
        <p:nvPicPr>
          <p:cNvPr id="28674" name="Picture 2" descr="Image result for baku beautiful places"/>
          <p:cNvPicPr>
            <a:picLocks noChangeAspect="1" noChangeArrowheads="1"/>
          </p:cNvPicPr>
          <p:nvPr/>
        </p:nvPicPr>
        <p:blipFill>
          <a:blip r:embed="rId9"/>
          <a:srcRect/>
          <a:stretch>
            <a:fillRect/>
          </a:stretch>
        </p:blipFill>
        <p:spPr bwMode="auto">
          <a:xfrm>
            <a:off x="0" y="1214422"/>
            <a:ext cx="9144000" cy="4214842"/>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az-Latn-AZ" b="1">
              <a:latin typeface="Dotum" pitchFamily="34" charset="-127"/>
            </a:endParaRPr>
          </a:p>
        </p:txBody>
      </p:sp>
      <p:sp>
        <p:nvSpPr>
          <p:cNvPr id="3075" name="Rectangle 2"/>
          <p:cNvSpPr>
            <a:spLocks noGrp="1" noChangeArrowheads="1"/>
          </p:cNvSpPr>
          <p:nvPr>
            <p:ph type="title"/>
          </p:nvPr>
        </p:nvSpPr>
        <p:spPr>
          <a:xfrm>
            <a:off x="0" y="0"/>
            <a:ext cx="9144000" cy="787400"/>
          </a:xfrm>
          <a:ln/>
        </p:spPr>
        <p:style>
          <a:lnRef idx="2">
            <a:schemeClr val="accent4">
              <a:shade val="50000"/>
            </a:schemeClr>
          </a:lnRef>
          <a:fillRef idx="1">
            <a:schemeClr val="accent4"/>
          </a:fillRef>
          <a:effectRef idx="0">
            <a:schemeClr val="accent4"/>
          </a:effectRef>
          <a:fontRef idx="minor">
            <a:schemeClr val="lt1"/>
          </a:fontRef>
        </p:style>
        <p:txBody>
          <a:bodyPr/>
          <a:lstStyle/>
          <a:p>
            <a:pPr eaLnBrk="1" hangingPunct="1">
              <a:defRPr/>
            </a:pPr>
            <a:r>
              <a:rPr lang="en-US" sz="2800" b="1" dirty="0" smtClean="0">
                <a:solidFill>
                  <a:schemeClr val="bg1"/>
                </a:solidFill>
                <a:latin typeface="Cambria" pitchFamily="18" charset="0"/>
              </a:rPr>
              <a:t>REAL SECTOR</a:t>
            </a:r>
          </a:p>
        </p:txBody>
      </p:sp>
      <p:sp>
        <p:nvSpPr>
          <p:cNvPr id="3076" name="Rectangle 3"/>
          <p:cNvSpPr>
            <a:spLocks noGrp="1" noChangeArrowheads="1"/>
          </p:cNvSpPr>
          <p:nvPr>
            <p:ph type="body" idx="1"/>
          </p:nvPr>
        </p:nvSpPr>
        <p:spPr>
          <a:xfrm>
            <a:off x="0" y="787400"/>
            <a:ext cx="9144000" cy="6070600"/>
          </a:xfrm>
          <a:solidFill>
            <a:schemeClr val="bg1">
              <a:lumMod val="85000"/>
            </a:schemeClr>
          </a:solidFill>
          <a:ln>
            <a:solidFill>
              <a:schemeClr val="tx1"/>
            </a:solidFill>
          </a:ln>
        </p:spPr>
        <p:txBody>
          <a:bodyPr/>
          <a:lstStyle/>
          <a:p>
            <a:pPr algn="just" eaLnBrk="1" hangingPunct="1">
              <a:buClr>
                <a:srgbClr val="3399FF"/>
              </a:buClr>
              <a:buSzPct val="125000"/>
              <a:buFontTx/>
              <a:buNone/>
              <a:defRPr/>
            </a:pPr>
            <a:r>
              <a:rPr lang="en-US" sz="1800" b="1" dirty="0" smtClean="0">
                <a:latin typeface="Cambria" pitchFamily="18" charset="0"/>
              </a:rPr>
              <a:t>	</a:t>
            </a:r>
          </a:p>
          <a:p>
            <a:pPr algn="just" eaLnBrk="1" hangingPunct="1">
              <a:buClr>
                <a:srgbClr val="3399FF"/>
              </a:buClr>
              <a:buSzPct val="125000"/>
              <a:buFontTx/>
              <a:buNone/>
              <a:defRPr/>
            </a:pPr>
            <a:r>
              <a:rPr lang="en-US" sz="1800" b="1" dirty="0" smtClean="0">
                <a:latin typeface="Cambria" pitchFamily="18" charset="0"/>
              </a:rPr>
              <a:t>	</a:t>
            </a:r>
          </a:p>
          <a:p>
            <a:pPr algn="just" eaLnBrk="1" hangingPunct="1">
              <a:buClr>
                <a:srgbClr val="3399FF"/>
              </a:buClr>
              <a:buSzPct val="125000"/>
              <a:buFontTx/>
              <a:buNone/>
              <a:defRPr/>
            </a:pPr>
            <a:endParaRPr lang="en-US" sz="1800" b="1" dirty="0" smtClean="0">
              <a:latin typeface="Cambria" pitchFamily="18" charset="0"/>
            </a:endParaRPr>
          </a:p>
          <a:p>
            <a:pPr algn="just" eaLnBrk="1" hangingPunct="1">
              <a:buClr>
                <a:srgbClr val="3399FF"/>
              </a:buClr>
              <a:buSzPct val="125000"/>
              <a:buFontTx/>
              <a:buNone/>
              <a:defRPr/>
            </a:pPr>
            <a:endParaRPr lang="en-US" sz="1800" b="1" dirty="0" smtClean="0">
              <a:latin typeface="Cambria" pitchFamily="18" charset="0"/>
            </a:endParaRPr>
          </a:p>
          <a:p>
            <a:pPr algn="just" eaLnBrk="1" hangingPunct="1">
              <a:buClr>
                <a:srgbClr val="3399FF"/>
              </a:buClr>
              <a:buSzPct val="125000"/>
              <a:buFontTx/>
              <a:buNone/>
              <a:defRPr/>
            </a:pPr>
            <a:endParaRPr lang="az-Latn-AZ" sz="1800" b="1" dirty="0" smtClean="0">
              <a:latin typeface="Cambria" pitchFamily="18" charset="0"/>
            </a:endParaRPr>
          </a:p>
        </p:txBody>
      </p:sp>
      <p:graphicFrame>
        <p:nvGraphicFramePr>
          <p:cNvPr id="5" name="Схема 4"/>
          <p:cNvGraphicFramePr/>
          <p:nvPr/>
        </p:nvGraphicFramePr>
        <p:xfrm>
          <a:off x="0" y="785794"/>
          <a:ext cx="9144000" cy="6072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Скругленный прямоугольник 4"/>
          <p:cNvSpPr/>
          <p:nvPr/>
        </p:nvSpPr>
        <p:spPr>
          <a:xfrm>
            <a:off x="428596" y="3357562"/>
            <a:ext cx="2357454" cy="2786082"/>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lvl="0"/>
            <a:endParaRPr lang="en-US" sz="1300" b="1" dirty="0" smtClean="0">
              <a:solidFill>
                <a:srgbClr val="FFFF00"/>
              </a:solidFill>
              <a:latin typeface="Cambria" pitchFamily="18" charset="0"/>
              <a:cs typeface="Arial" pitchFamily="34" charset="0"/>
            </a:endParaRPr>
          </a:p>
          <a:p>
            <a:pPr lvl="0"/>
            <a:r>
              <a:rPr lang="en-US" sz="1500" b="1" u="sng" dirty="0" smtClean="0">
                <a:solidFill>
                  <a:srgbClr val="FFFF00"/>
                </a:solidFill>
                <a:latin typeface="Cambria" pitchFamily="18" charset="0"/>
                <a:cs typeface="Arial" pitchFamily="34" charset="0"/>
              </a:rPr>
              <a:t>Fiscal risks</a:t>
            </a:r>
          </a:p>
          <a:p>
            <a:pPr lvl="0"/>
            <a:r>
              <a:rPr lang="en-US" sz="1300" b="1" dirty="0" smtClean="0">
                <a:solidFill>
                  <a:srgbClr val="FFFF00"/>
                </a:solidFill>
                <a:latin typeface="Cambria" pitchFamily="18" charset="0"/>
                <a:cs typeface="Arial" pitchFamily="34" charset="0"/>
              </a:rPr>
              <a:t>1.Rising debt &amp; deficit</a:t>
            </a:r>
          </a:p>
          <a:p>
            <a:pPr lvl="0"/>
            <a:r>
              <a:rPr lang="en-US" sz="1300" b="1" dirty="0" smtClean="0">
                <a:solidFill>
                  <a:srgbClr val="FFFF00"/>
                </a:solidFill>
                <a:latin typeface="Cambria" pitchFamily="18" charset="0"/>
                <a:cs typeface="Arial" pitchFamily="34" charset="0"/>
              </a:rPr>
              <a:t>2.Oil price volatility</a:t>
            </a:r>
          </a:p>
          <a:p>
            <a:r>
              <a:rPr lang="en-US" sz="1300" b="1" dirty="0" smtClean="0">
                <a:solidFill>
                  <a:srgbClr val="FFFF00"/>
                </a:solidFill>
                <a:latin typeface="Cambria" pitchFamily="18" charset="0"/>
                <a:cs typeface="Arial" pitchFamily="34" charset="0"/>
              </a:rPr>
              <a:t>3.</a:t>
            </a:r>
            <a:r>
              <a:rPr lang="en-GB" sz="1300" b="1" dirty="0" smtClean="0">
                <a:solidFill>
                  <a:srgbClr val="FFFF00"/>
                </a:solidFill>
                <a:latin typeface="Cambria" pitchFamily="18" charset="0"/>
              </a:rPr>
              <a:t>Old age dependency ratio </a:t>
            </a:r>
          </a:p>
          <a:p>
            <a:r>
              <a:rPr lang="en-US" sz="1300" b="1" dirty="0" smtClean="0">
                <a:solidFill>
                  <a:srgbClr val="FFFF00"/>
                </a:solidFill>
                <a:latin typeface="Cambria" pitchFamily="18" charset="0"/>
                <a:cs typeface="Arial" pitchFamily="34" charset="0"/>
              </a:rPr>
              <a:t>4.Tax burden &amp; tax expenditures</a:t>
            </a:r>
          </a:p>
          <a:p>
            <a:r>
              <a:rPr lang="en-US" sz="1300" b="1" dirty="0" smtClean="0">
                <a:solidFill>
                  <a:srgbClr val="FFFF00"/>
                </a:solidFill>
                <a:latin typeface="Cambria" pitchFamily="18" charset="0"/>
                <a:cs typeface="Arial" pitchFamily="34" charset="0"/>
              </a:rPr>
              <a:t>5.Intergovernmental fiscal transfers</a:t>
            </a:r>
          </a:p>
          <a:p>
            <a:endParaRPr lang="az-Latn-AZ" sz="1300" dirty="0">
              <a:solidFill>
                <a:srgbClr val="FFFF00"/>
              </a:solidFill>
            </a:endParaRPr>
          </a:p>
        </p:txBody>
      </p:sp>
      <p:sp>
        <p:nvSpPr>
          <p:cNvPr id="6" name="Пятиугольник 5"/>
          <p:cNvSpPr/>
          <p:nvPr/>
        </p:nvSpPr>
        <p:spPr>
          <a:xfrm>
            <a:off x="2928926" y="1714488"/>
            <a:ext cx="5786478" cy="1357322"/>
          </a:xfrm>
          <a:prstGeom prst="homePlate">
            <a:avLst/>
          </a:prstGeom>
          <a:ln>
            <a:solidFill>
              <a:schemeClr val="tx1">
                <a:lumMod val="95000"/>
                <a:lumOff val="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just"/>
            <a:r>
              <a:rPr lang="az-Latn-AZ" sz="1500" b="1" dirty="0" smtClean="0">
                <a:solidFill>
                  <a:schemeClr val="tx1"/>
                </a:solidFill>
                <a:latin typeface="Cambria" pitchFamily="18" charset="0"/>
                <a:cs typeface="Arial"/>
              </a:rPr>
              <a:t>a)</a:t>
            </a:r>
            <a:r>
              <a:rPr lang="en-US" sz="1500" b="1" dirty="0" smtClean="0">
                <a:solidFill>
                  <a:schemeClr val="tx1"/>
                </a:solidFill>
                <a:latin typeface="Cambria" pitchFamily="18" charset="0"/>
                <a:cs typeface="Arial"/>
              </a:rPr>
              <a:t>Resource-Rich Countries</a:t>
            </a:r>
            <a:r>
              <a:rPr lang="az-Latn-AZ" sz="1500" b="1" dirty="0" smtClean="0">
                <a:solidFill>
                  <a:schemeClr val="tx1"/>
                </a:solidFill>
                <a:latin typeface="Cambria" pitchFamily="18" charset="0"/>
                <a:cs typeface="Arial"/>
              </a:rPr>
              <a:t> </a:t>
            </a:r>
            <a:endParaRPr lang="en-US" sz="1500" b="1" dirty="0" smtClean="0">
              <a:solidFill>
                <a:schemeClr val="tx1"/>
              </a:solidFill>
              <a:latin typeface="Cambria" pitchFamily="18" charset="0"/>
              <a:cs typeface="Arial"/>
            </a:endParaRPr>
          </a:p>
          <a:p>
            <a:pPr lvl="0" algn="just"/>
            <a:r>
              <a:rPr lang="az-Latn-AZ" sz="1500" b="1" dirty="0" smtClean="0">
                <a:solidFill>
                  <a:schemeClr val="tx1"/>
                </a:solidFill>
                <a:latin typeface="Cambria" pitchFamily="18" charset="0"/>
                <a:cs typeface="Arial"/>
              </a:rPr>
              <a:t>b)</a:t>
            </a:r>
            <a:r>
              <a:rPr lang="en-US" sz="1500" b="1" dirty="0" smtClean="0">
                <a:solidFill>
                  <a:schemeClr val="tx1"/>
                </a:solidFill>
                <a:latin typeface="Cambria" pitchFamily="18" charset="0"/>
                <a:cs typeface="Arial"/>
              </a:rPr>
              <a:t>Debt sustainability</a:t>
            </a:r>
          </a:p>
          <a:p>
            <a:pPr lvl="0" algn="just"/>
            <a:r>
              <a:rPr lang="en-US" sz="1500" b="1" dirty="0" smtClean="0">
                <a:solidFill>
                  <a:schemeClr val="tx1"/>
                </a:solidFill>
                <a:latin typeface="Cambria" pitchFamily="18" charset="0"/>
                <a:cs typeface="Arial"/>
              </a:rPr>
              <a:t>c)Pension system sustainability</a:t>
            </a:r>
          </a:p>
          <a:p>
            <a:pPr lvl="0" algn="just"/>
            <a:r>
              <a:rPr lang="en-US" sz="1500" b="1" dirty="0" smtClean="0">
                <a:solidFill>
                  <a:schemeClr val="tx1"/>
                </a:solidFill>
                <a:latin typeface="Cambria" pitchFamily="18" charset="0"/>
                <a:cs typeface="Arial"/>
              </a:rPr>
              <a:t>d)Tax system sustainability</a:t>
            </a:r>
          </a:p>
          <a:p>
            <a:pPr lvl="0" algn="just"/>
            <a:r>
              <a:rPr lang="en-US" sz="1500" b="1" dirty="0" smtClean="0">
                <a:solidFill>
                  <a:schemeClr val="tx1"/>
                </a:solidFill>
                <a:latin typeface="Cambria" pitchFamily="18" charset="0"/>
                <a:cs typeface="Arial"/>
              </a:rPr>
              <a:t>e)Budget system sustainability</a:t>
            </a:r>
            <a:endParaRPr lang="ru-RU" sz="1500" b="1" dirty="0">
              <a:solidFill>
                <a:schemeClr val="tx1"/>
              </a:solidFill>
              <a:latin typeface="Cambria" pitchFamily="18" charset="0"/>
              <a:cs typeface="Arial" pitchFamily="34" charset="0"/>
            </a:endParaRPr>
          </a:p>
        </p:txBody>
      </p:sp>
      <p:sp>
        <p:nvSpPr>
          <p:cNvPr id="7" name="Стрелка вправо 6"/>
          <p:cNvSpPr/>
          <p:nvPr/>
        </p:nvSpPr>
        <p:spPr>
          <a:xfrm>
            <a:off x="214282" y="571480"/>
            <a:ext cx="8786874" cy="785818"/>
          </a:xfrm>
          <a:prstGeom prst="rightArrow">
            <a:avLst/>
          </a:prstGeom>
          <a:solidFill>
            <a:schemeClr val="tx2"/>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lvl="0"/>
            <a:endParaRPr lang="en-US" sz="1500" b="1" dirty="0" smtClean="0">
              <a:latin typeface="Cambria" pitchFamily="18" charset="0"/>
            </a:endParaRPr>
          </a:p>
          <a:p>
            <a:pPr lvl="0"/>
            <a:r>
              <a:rPr lang="en-US" sz="1500" b="1" dirty="0" smtClean="0">
                <a:solidFill>
                  <a:srgbClr val="FFFF00"/>
                </a:solidFill>
                <a:latin typeface="Cambria" pitchFamily="18" charset="0"/>
              </a:rPr>
              <a:t>Main objectives:  </a:t>
            </a:r>
            <a:r>
              <a:rPr lang="en-US" sz="1500" b="1" dirty="0" smtClean="0">
                <a:solidFill>
                  <a:srgbClr val="FFFF00"/>
                </a:solidFill>
                <a:latin typeface="Cambria" pitchFamily="18" charset="0"/>
                <a:cs typeface="Arial" pitchFamily="34" charset="0"/>
              </a:rPr>
              <a:t>Macroeconomic stabilization, Allocation of resources &amp; Income distribution</a:t>
            </a:r>
            <a:endParaRPr lang="ru-RU" sz="1500" b="1" dirty="0" smtClean="0">
              <a:solidFill>
                <a:srgbClr val="FFFF00"/>
              </a:solidFill>
              <a:latin typeface="Cambria" pitchFamily="18" charset="0"/>
              <a:cs typeface="Arial" pitchFamily="34" charset="0"/>
            </a:endParaRPr>
          </a:p>
          <a:p>
            <a:r>
              <a:rPr lang="en-US" sz="1500" b="1" dirty="0" smtClean="0">
                <a:latin typeface="Cambria" pitchFamily="18" charset="0"/>
              </a:rPr>
              <a:t> </a:t>
            </a:r>
            <a:endParaRPr lang="az-Latn-AZ" sz="1500" b="1" dirty="0">
              <a:latin typeface="Cambria" pitchFamily="18" charset="0"/>
            </a:endParaRPr>
          </a:p>
        </p:txBody>
      </p:sp>
      <p:sp>
        <p:nvSpPr>
          <p:cNvPr id="9" name="Стрелка вверх 8"/>
          <p:cNvSpPr/>
          <p:nvPr/>
        </p:nvSpPr>
        <p:spPr>
          <a:xfrm>
            <a:off x="2000232" y="2143116"/>
            <a:ext cx="357190" cy="185738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az-Latn-AZ" dirty="0">
              <a:ln>
                <a:solidFill>
                  <a:schemeClr val="tx1"/>
                </a:solidFill>
              </a:ln>
              <a:solidFill>
                <a:schemeClr val="accent3">
                  <a:lumMod val="75000"/>
                </a:schemeClr>
              </a:solidFill>
            </a:endParaRPr>
          </a:p>
        </p:txBody>
      </p:sp>
    </p:spTree>
  </p:cSld>
  <p:clrMapOvr>
    <a:masterClrMapping/>
  </p:clrMapOvr>
  <p:transition spd="slow">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0" y="0"/>
            <a:ext cx="9144000" cy="6858000"/>
          </a:xfrm>
          <a:solidFill>
            <a:schemeClr val="bg1">
              <a:lumMod val="85000"/>
            </a:schemeClr>
          </a:solidFill>
          <a:ln>
            <a:solidFill>
              <a:schemeClr val="tx1"/>
            </a:solidFill>
          </a:ln>
        </p:spPr>
        <p:txBody>
          <a:bodyPr/>
          <a:lstStyle/>
          <a:p>
            <a:pPr algn="just" eaLnBrk="1" hangingPunct="1">
              <a:buClr>
                <a:srgbClr val="3399FF"/>
              </a:buClr>
              <a:buSzPct val="125000"/>
              <a:buFontTx/>
              <a:buNone/>
              <a:defRPr/>
            </a:pPr>
            <a:endParaRPr lang="az-Latn-AZ" sz="1800" b="1" dirty="0" smtClean="0">
              <a:solidFill>
                <a:srgbClr val="FFFF00"/>
              </a:solidFill>
              <a:latin typeface="Cambria" pitchFamily="18" charset="0"/>
            </a:endParaRPr>
          </a:p>
        </p:txBody>
      </p:sp>
      <p:graphicFrame>
        <p:nvGraphicFramePr>
          <p:cNvPr id="5" name="Схема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descr="images (15).jpg"/>
          <p:cNvPicPr>
            <a:picLocks noChangeAspect="1"/>
          </p:cNvPicPr>
          <p:nvPr/>
        </p:nvPicPr>
        <p:blipFill>
          <a:blip r:embed="rId7"/>
          <a:stretch>
            <a:fillRect/>
          </a:stretch>
        </p:blipFill>
        <p:spPr>
          <a:xfrm>
            <a:off x="0" y="4429132"/>
            <a:ext cx="1714479" cy="2214578"/>
          </a:xfrm>
          <a:prstGeom prst="rect">
            <a:avLst/>
          </a:prstGeom>
          <a:ln>
            <a:noFill/>
          </a:ln>
          <a:effectLst>
            <a:softEdge rad="112500"/>
          </a:effectLst>
        </p:spPr>
      </p:pic>
      <p:pic>
        <p:nvPicPr>
          <p:cNvPr id="1026" name="Picture 2" descr="C:\Users\z.veliyev\Desktop\FISCAL FOLDER\PFM &amp; BUDGET PHOTOS\P.jpg"/>
          <p:cNvPicPr>
            <a:picLocks noChangeAspect="1" noChangeArrowheads="1"/>
          </p:cNvPicPr>
          <p:nvPr/>
        </p:nvPicPr>
        <p:blipFill>
          <a:blip r:embed="rId8"/>
          <a:srcRect/>
          <a:stretch>
            <a:fillRect/>
          </a:stretch>
        </p:blipFill>
        <p:spPr bwMode="auto">
          <a:xfrm>
            <a:off x="7429520" y="4286256"/>
            <a:ext cx="1714480" cy="2428892"/>
          </a:xfrm>
          <a:prstGeom prst="rect">
            <a:avLst/>
          </a:prstGeom>
          <a:ln>
            <a:noFill/>
          </a:ln>
          <a:effectLst>
            <a:softEdge rad="112500"/>
          </a:effectLst>
        </p:spPr>
      </p:pic>
      <p:pic>
        <p:nvPicPr>
          <p:cNvPr id="1028" name="Picture 4" descr="Image result for Resource-rich fiscal sustainability"/>
          <p:cNvPicPr>
            <a:picLocks noChangeAspect="1" noChangeArrowheads="1"/>
          </p:cNvPicPr>
          <p:nvPr/>
        </p:nvPicPr>
        <p:blipFill>
          <a:blip r:embed="rId9"/>
          <a:srcRect/>
          <a:stretch>
            <a:fillRect/>
          </a:stretch>
        </p:blipFill>
        <p:spPr bwMode="auto">
          <a:xfrm>
            <a:off x="1785918" y="4643446"/>
            <a:ext cx="1785950" cy="2000264"/>
          </a:xfrm>
          <a:prstGeom prst="rect">
            <a:avLst/>
          </a:prstGeom>
          <a:ln>
            <a:noFill/>
          </a:ln>
          <a:effectLst>
            <a:softEdge rad="112500"/>
          </a:effectLst>
        </p:spPr>
      </p:pic>
      <p:pic>
        <p:nvPicPr>
          <p:cNvPr id="8" name="Рисунок 7" descr="BUDGET X.jpg"/>
          <p:cNvPicPr>
            <a:picLocks noChangeAspect="1"/>
          </p:cNvPicPr>
          <p:nvPr/>
        </p:nvPicPr>
        <p:blipFill>
          <a:blip r:embed="rId10"/>
          <a:stretch>
            <a:fillRect/>
          </a:stretch>
        </p:blipFill>
        <p:spPr>
          <a:xfrm>
            <a:off x="3714744" y="4286256"/>
            <a:ext cx="1714512" cy="2428892"/>
          </a:xfrm>
          <a:prstGeom prst="rect">
            <a:avLst/>
          </a:prstGeom>
          <a:ln>
            <a:noFill/>
          </a:ln>
          <a:effectLst>
            <a:softEdge rad="112500"/>
          </a:effectLst>
        </p:spPr>
      </p:pic>
      <p:pic>
        <p:nvPicPr>
          <p:cNvPr id="9" name="Picture 14" descr="Image result for VAT ADMINISTRATION"/>
          <p:cNvPicPr>
            <a:picLocks noChangeAspect="1" noChangeArrowheads="1"/>
          </p:cNvPicPr>
          <p:nvPr/>
        </p:nvPicPr>
        <p:blipFill>
          <a:blip r:embed="rId11"/>
          <a:srcRect/>
          <a:stretch>
            <a:fillRect/>
          </a:stretch>
        </p:blipFill>
        <p:spPr bwMode="auto">
          <a:xfrm>
            <a:off x="5572132" y="4357694"/>
            <a:ext cx="1714512" cy="2357454"/>
          </a:xfrm>
          <a:prstGeom prst="rect">
            <a:avLst/>
          </a:prstGeom>
          <a:ln>
            <a:noFill/>
          </a:ln>
          <a:effectLst>
            <a:softEdge rad="112500"/>
          </a:effectLst>
        </p:spPr>
      </p:pic>
      <p:pic>
        <p:nvPicPr>
          <p:cNvPr id="10" name="Рисунок 9" descr="OIL DOLLAR.jpg"/>
          <p:cNvPicPr>
            <a:picLocks noChangeAspect="1"/>
          </p:cNvPicPr>
          <p:nvPr/>
        </p:nvPicPr>
        <p:blipFill>
          <a:blip r:embed="rId12" cstate="print"/>
          <a:stretch>
            <a:fillRect/>
          </a:stretch>
        </p:blipFill>
        <p:spPr>
          <a:xfrm>
            <a:off x="1857356" y="1428736"/>
            <a:ext cx="1643074" cy="2143141"/>
          </a:xfrm>
          <a:prstGeom prst="rect">
            <a:avLst/>
          </a:prstGeom>
          <a:ln>
            <a:noFill/>
          </a:ln>
          <a:effectLst>
            <a:softEdge rad="112500"/>
          </a:effectLst>
        </p:spPr>
      </p:pic>
      <p:pic>
        <p:nvPicPr>
          <p:cNvPr id="14" name="Picture 10" descr="Image result for TAX ADMINISTRATION"/>
          <p:cNvPicPr>
            <a:picLocks noChangeAspect="1" noChangeArrowheads="1"/>
          </p:cNvPicPr>
          <p:nvPr/>
        </p:nvPicPr>
        <p:blipFill>
          <a:blip r:embed="rId13"/>
          <a:srcRect/>
          <a:stretch>
            <a:fillRect/>
          </a:stretch>
        </p:blipFill>
        <p:spPr bwMode="auto">
          <a:xfrm>
            <a:off x="5572132" y="1357298"/>
            <a:ext cx="1714512" cy="2428892"/>
          </a:xfrm>
          <a:prstGeom prst="rect">
            <a:avLst/>
          </a:prstGeom>
          <a:ln>
            <a:solidFill>
              <a:schemeClr val="tx1"/>
            </a:solidFill>
          </a:ln>
          <a:effectLst>
            <a:softEdge rad="112500"/>
          </a:effectLst>
        </p:spPr>
      </p:pic>
      <p:pic>
        <p:nvPicPr>
          <p:cNvPr id="1036" name="Picture 12" descr="Image result for Budget deficit photo"/>
          <p:cNvPicPr>
            <a:picLocks noChangeAspect="1" noChangeArrowheads="1"/>
          </p:cNvPicPr>
          <p:nvPr/>
        </p:nvPicPr>
        <p:blipFill>
          <a:blip r:embed="rId14" cstate="print"/>
          <a:srcRect/>
          <a:stretch>
            <a:fillRect/>
          </a:stretch>
        </p:blipFill>
        <p:spPr bwMode="auto">
          <a:xfrm>
            <a:off x="0" y="1428736"/>
            <a:ext cx="1643042" cy="2286016"/>
          </a:xfrm>
          <a:prstGeom prst="rect">
            <a:avLst/>
          </a:prstGeom>
          <a:ln>
            <a:noFill/>
          </a:ln>
          <a:effectLst>
            <a:softEdge rad="112500"/>
          </a:effectLst>
        </p:spPr>
      </p:pic>
      <p:pic>
        <p:nvPicPr>
          <p:cNvPr id="16" name="Рисунок 15" descr="BUDGET TAN.jpg"/>
          <p:cNvPicPr>
            <a:picLocks noChangeAspect="1"/>
          </p:cNvPicPr>
          <p:nvPr/>
        </p:nvPicPr>
        <p:blipFill>
          <a:blip r:embed="rId15"/>
          <a:stretch>
            <a:fillRect/>
          </a:stretch>
        </p:blipFill>
        <p:spPr>
          <a:xfrm>
            <a:off x="3714744" y="1500174"/>
            <a:ext cx="1643074" cy="2143140"/>
          </a:xfrm>
          <a:prstGeom prst="rect">
            <a:avLst/>
          </a:prstGeom>
          <a:ln>
            <a:noFill/>
          </a:ln>
          <a:effectLst>
            <a:softEdge rad="112500"/>
          </a:effectLst>
        </p:spPr>
      </p:pic>
      <p:pic>
        <p:nvPicPr>
          <p:cNvPr id="1040" name="Picture 16" descr="Image result for Pension photo"/>
          <p:cNvPicPr>
            <a:picLocks noChangeAspect="1" noChangeArrowheads="1"/>
          </p:cNvPicPr>
          <p:nvPr/>
        </p:nvPicPr>
        <p:blipFill>
          <a:blip r:embed="rId16"/>
          <a:srcRect/>
          <a:stretch>
            <a:fillRect/>
          </a:stretch>
        </p:blipFill>
        <p:spPr bwMode="auto">
          <a:xfrm>
            <a:off x="7429520" y="1428736"/>
            <a:ext cx="1714479" cy="2000264"/>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152400"/>
          <a:ext cx="9143999" cy="3402010"/>
        </p:xfrm>
        <a:graphic>
          <a:graphicData uri="http://schemas.openxmlformats.org/drawingml/2006/table">
            <a:tbl>
              <a:tblPr>
                <a:tableStyleId>{69CF1AB2-1976-4502-BF36-3FF5EA218861}</a:tableStyleId>
              </a:tblPr>
              <a:tblGrid>
                <a:gridCol w="3605963">
                  <a:extLst>
                    <a:ext uri="{9D8B030D-6E8A-4147-A177-3AD203B41FA5}">
                      <a16:colId xmlns="" xmlns:a16="http://schemas.microsoft.com/office/drawing/2014/main" val="20000"/>
                    </a:ext>
                  </a:extLst>
                </a:gridCol>
                <a:gridCol w="920733">
                  <a:extLst>
                    <a:ext uri="{9D8B030D-6E8A-4147-A177-3AD203B41FA5}">
                      <a16:colId xmlns="" xmlns:a16="http://schemas.microsoft.com/office/drawing/2014/main" val="20001"/>
                    </a:ext>
                  </a:extLst>
                </a:gridCol>
                <a:gridCol w="872018">
                  <a:extLst>
                    <a:ext uri="{9D8B030D-6E8A-4147-A177-3AD203B41FA5}">
                      <a16:colId xmlns="" xmlns:a16="http://schemas.microsoft.com/office/drawing/2014/main" val="20002"/>
                    </a:ext>
                  </a:extLst>
                </a:gridCol>
                <a:gridCol w="872992">
                  <a:extLst>
                    <a:ext uri="{9D8B030D-6E8A-4147-A177-3AD203B41FA5}">
                      <a16:colId xmlns="" xmlns:a16="http://schemas.microsoft.com/office/drawing/2014/main" val="20003"/>
                    </a:ext>
                  </a:extLst>
                </a:gridCol>
                <a:gridCol w="1019139">
                  <a:extLst>
                    <a:ext uri="{9D8B030D-6E8A-4147-A177-3AD203B41FA5}">
                      <a16:colId xmlns="" xmlns:a16="http://schemas.microsoft.com/office/drawing/2014/main" val="20004"/>
                    </a:ext>
                  </a:extLst>
                </a:gridCol>
                <a:gridCol w="926577">
                  <a:extLst>
                    <a:ext uri="{9D8B030D-6E8A-4147-A177-3AD203B41FA5}">
                      <a16:colId xmlns="" xmlns:a16="http://schemas.microsoft.com/office/drawing/2014/main" val="20005"/>
                    </a:ext>
                  </a:extLst>
                </a:gridCol>
                <a:gridCol w="926577">
                  <a:extLst>
                    <a:ext uri="{9D8B030D-6E8A-4147-A177-3AD203B41FA5}">
                      <a16:colId xmlns="" xmlns:a16="http://schemas.microsoft.com/office/drawing/2014/main" val="20006"/>
                    </a:ext>
                  </a:extLst>
                </a:gridCol>
              </a:tblGrid>
              <a:tr h="206626">
                <a:tc>
                  <a:txBody>
                    <a:bodyPr/>
                    <a:lstStyle/>
                    <a:p>
                      <a:pPr>
                        <a:lnSpc>
                          <a:spcPct val="115000"/>
                        </a:lnSpc>
                        <a:spcAft>
                          <a:spcPts val="0"/>
                        </a:spcAft>
                      </a:pPr>
                      <a:r>
                        <a:rPr lang="en-GB" sz="1100" b="1" dirty="0">
                          <a:latin typeface="Cambria" pitchFamily="18" charset="0"/>
                        </a:rPr>
                        <a:t> </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2013</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2014</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2015</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2016</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2017</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smtClean="0">
                          <a:latin typeface="Cambria" pitchFamily="18" charset="0"/>
                        </a:rPr>
                        <a:t>2018</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92797">
                <a:tc>
                  <a:txBody>
                    <a:bodyPr/>
                    <a:lstStyle/>
                    <a:p>
                      <a:pPr>
                        <a:lnSpc>
                          <a:spcPct val="115000"/>
                        </a:lnSpc>
                        <a:spcAft>
                          <a:spcPts val="0"/>
                        </a:spcAft>
                      </a:pPr>
                      <a:r>
                        <a:rPr lang="en-GB" sz="1100" b="1" dirty="0">
                          <a:latin typeface="Cambria" pitchFamily="18" charset="0"/>
                        </a:rPr>
                        <a:t>1. STRATEGIC CURRENCY RESERVES TO GDP </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66,1</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67,6</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72,9</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98,3</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100,9</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90,4</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06626">
                <a:tc gridSpan="7">
                  <a:txBody>
                    <a:bodyPr/>
                    <a:lstStyle/>
                    <a:p>
                      <a:pPr>
                        <a:lnSpc>
                          <a:spcPct val="115000"/>
                        </a:lnSpc>
                        <a:spcAft>
                          <a:spcPts val="0"/>
                        </a:spcAft>
                      </a:pPr>
                      <a:r>
                        <a:rPr lang="en-GB" sz="1100" b="1" dirty="0" smtClean="0">
                          <a:latin typeface="Cambria" pitchFamily="18" charset="0"/>
                        </a:rPr>
                        <a:t>Criteria</a:t>
                      </a:r>
                      <a:endParaRPr lang="az-Latn-AZ" sz="1000" b="1" dirty="0">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02"/>
                  </a:ext>
                </a:extLst>
              </a:tr>
              <a:tr h="192797">
                <a:tc>
                  <a:txBody>
                    <a:bodyPr/>
                    <a:lstStyle/>
                    <a:p>
                      <a:pPr>
                        <a:lnSpc>
                          <a:spcPct val="115000"/>
                        </a:lnSpc>
                        <a:spcAft>
                          <a:spcPts val="0"/>
                        </a:spcAft>
                      </a:pPr>
                      <a:r>
                        <a:rPr lang="en-GB" sz="1100" b="1" dirty="0">
                          <a:latin typeface="Cambria" pitchFamily="18" charset="0"/>
                        </a:rPr>
                        <a:t>2. STRATEGIC CURRENCY RESERVES TO IMPORT </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30,2</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31,0</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26,0</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latin typeface="Cambria" pitchFamily="18" charset="0"/>
                        </a:rPr>
                        <a:t>28,0</a:t>
                      </a:r>
                      <a:endParaRPr lang="az-Latn-AZ" sz="1000" b="1" dirty="0">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30,0</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46,8</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06626">
                <a:tc gridSpan="7">
                  <a:txBody>
                    <a:bodyPr/>
                    <a:lstStyle/>
                    <a:p>
                      <a:pPr>
                        <a:lnSpc>
                          <a:spcPct val="115000"/>
                        </a:lnSpc>
                        <a:spcAft>
                          <a:spcPts val="0"/>
                        </a:spcAft>
                      </a:pPr>
                      <a:r>
                        <a:rPr lang="en-GB" sz="1100" b="1" dirty="0">
                          <a:latin typeface="Cambria" pitchFamily="18" charset="0"/>
                        </a:rPr>
                        <a:t>Criteria: </a:t>
                      </a:r>
                      <a:r>
                        <a:rPr lang="en-GB" sz="1100" b="1" dirty="0" smtClean="0">
                          <a:latin typeface="Cambria" pitchFamily="18" charset="0"/>
                        </a:rPr>
                        <a:t>minimum 3 </a:t>
                      </a:r>
                      <a:r>
                        <a:rPr lang="en-GB" sz="1100" b="1" dirty="0">
                          <a:latin typeface="Cambria" pitchFamily="18" charset="0"/>
                        </a:rPr>
                        <a:t>month</a:t>
                      </a:r>
                      <a:endParaRPr lang="az-Latn-AZ" sz="1000" b="1" dirty="0">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04"/>
                  </a:ext>
                </a:extLst>
              </a:tr>
              <a:tr h="192797">
                <a:tc>
                  <a:txBody>
                    <a:bodyPr/>
                    <a:lstStyle/>
                    <a:p>
                      <a:pPr>
                        <a:lnSpc>
                          <a:spcPct val="115000"/>
                        </a:lnSpc>
                        <a:spcAft>
                          <a:spcPts val="0"/>
                        </a:spcAft>
                      </a:pPr>
                      <a:r>
                        <a:rPr lang="en-GB" sz="1100" b="1" dirty="0">
                          <a:latin typeface="Cambria" pitchFamily="18" charset="0"/>
                        </a:rPr>
                        <a:t>3.FISCAL POSITION OF GOVERNMENT </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53,5</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56,4</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51,5</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78,0</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76,4</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67,3</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06626">
                <a:tc gridSpan="7">
                  <a:txBody>
                    <a:bodyPr/>
                    <a:lstStyle/>
                    <a:p>
                      <a:pPr>
                        <a:lnSpc>
                          <a:spcPct val="115000"/>
                        </a:lnSpc>
                        <a:spcAft>
                          <a:spcPts val="0"/>
                        </a:spcAft>
                      </a:pPr>
                      <a:r>
                        <a:rPr lang="en-GB" sz="1100" b="1" dirty="0">
                          <a:latin typeface="Cambria" pitchFamily="18" charset="0"/>
                        </a:rPr>
                        <a:t>Criteria: </a:t>
                      </a:r>
                      <a:r>
                        <a:rPr lang="en-GB" sz="1100" b="1" dirty="0" smtClean="0">
                          <a:latin typeface="Cambria" pitchFamily="18" charset="0"/>
                        </a:rPr>
                        <a:t>positive </a:t>
                      </a:r>
                      <a:r>
                        <a:rPr lang="en-GB" sz="1100" b="1" dirty="0">
                          <a:latin typeface="Cambria" pitchFamily="18" charset="0"/>
                        </a:rPr>
                        <a:t>result</a:t>
                      </a:r>
                      <a:endParaRPr lang="az-Latn-AZ" sz="1000" b="1" dirty="0">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06"/>
                  </a:ext>
                </a:extLst>
              </a:tr>
              <a:tr h="192797">
                <a:tc>
                  <a:txBody>
                    <a:bodyPr/>
                    <a:lstStyle/>
                    <a:p>
                      <a:pPr>
                        <a:lnSpc>
                          <a:spcPct val="115000"/>
                        </a:lnSpc>
                        <a:spcAft>
                          <a:spcPts val="0"/>
                        </a:spcAft>
                      </a:pPr>
                      <a:r>
                        <a:rPr lang="en-GB" sz="1100" b="1" dirty="0" smtClean="0">
                          <a:latin typeface="Cambria" pitchFamily="18" charset="0"/>
                        </a:rPr>
                        <a:t>4.PUBLIC </a:t>
                      </a:r>
                      <a:r>
                        <a:rPr lang="en-GB" sz="1100" b="1" dirty="0">
                          <a:latin typeface="Cambria" pitchFamily="18" charset="0"/>
                        </a:rPr>
                        <a:t>DEBT RATIO TO GDP </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12,6</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11,2</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28,3</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22,3</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24,2</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23,1</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06626">
                <a:tc gridSpan="7">
                  <a:txBody>
                    <a:bodyPr/>
                    <a:lstStyle/>
                    <a:p>
                      <a:pPr algn="just">
                        <a:lnSpc>
                          <a:spcPct val="115000"/>
                        </a:lnSpc>
                        <a:spcAft>
                          <a:spcPts val="0"/>
                        </a:spcAft>
                      </a:pPr>
                      <a:r>
                        <a:rPr lang="en-GB" sz="1100" b="1">
                          <a:latin typeface="Cambria" pitchFamily="18" charset="0"/>
                        </a:rPr>
                        <a:t>Criteria: 60% but for LIC 30-40%</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08"/>
                  </a:ext>
                </a:extLst>
              </a:tr>
              <a:tr h="192797">
                <a:tc>
                  <a:txBody>
                    <a:bodyPr/>
                    <a:lstStyle/>
                    <a:p>
                      <a:pPr>
                        <a:lnSpc>
                          <a:spcPct val="115000"/>
                        </a:lnSpc>
                        <a:spcAft>
                          <a:spcPts val="0"/>
                        </a:spcAft>
                      </a:pPr>
                      <a:r>
                        <a:rPr lang="en-GB" sz="1100" b="1">
                          <a:latin typeface="Cambria" pitchFamily="18" charset="0"/>
                        </a:rPr>
                        <a:t>5.DOMESTIC DEBT TO GDP </a:t>
                      </a:r>
                      <a:endParaRPr lang="az-Latn-AZ" sz="1000" b="1">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4,5</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2,6</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8,5</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2,0</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1,5</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1,2</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192797">
                <a:tc gridSpan="7">
                  <a:txBody>
                    <a:bodyPr/>
                    <a:lstStyle/>
                    <a:p>
                      <a:pPr>
                        <a:lnSpc>
                          <a:spcPct val="115000"/>
                        </a:lnSpc>
                        <a:spcAft>
                          <a:spcPts val="0"/>
                        </a:spcAft>
                      </a:pPr>
                      <a:r>
                        <a:rPr lang="en-GB" sz="1100" b="1">
                          <a:latin typeface="Cambria" pitchFamily="18" charset="0"/>
                        </a:rPr>
                        <a:t>Criteria: not more 20-30%</a:t>
                      </a:r>
                      <a:endParaRPr lang="az-Latn-AZ" sz="1000" b="1">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10"/>
                  </a:ext>
                </a:extLst>
              </a:tr>
              <a:tr h="192797">
                <a:tc>
                  <a:txBody>
                    <a:bodyPr/>
                    <a:lstStyle/>
                    <a:p>
                      <a:pPr>
                        <a:lnSpc>
                          <a:spcPct val="115000"/>
                        </a:lnSpc>
                        <a:spcAft>
                          <a:spcPts val="0"/>
                        </a:spcAft>
                      </a:pPr>
                      <a:r>
                        <a:rPr lang="en-GB" sz="1100" b="1" dirty="0">
                          <a:latin typeface="Cambria" pitchFamily="18" charset="0"/>
                        </a:rPr>
                        <a:t>6. INTEREST PAYMENTS TO EXPORT </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3,9</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2,2</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6,0</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12,1</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6,4</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7,1</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206626">
                <a:tc gridSpan="7">
                  <a:txBody>
                    <a:bodyPr/>
                    <a:lstStyle/>
                    <a:p>
                      <a:pPr>
                        <a:lnSpc>
                          <a:spcPct val="115000"/>
                        </a:lnSpc>
                        <a:spcAft>
                          <a:spcPts val="0"/>
                        </a:spcAft>
                      </a:pPr>
                      <a:r>
                        <a:rPr lang="en-GB" sz="1100" b="1">
                          <a:latin typeface="Cambria" pitchFamily="18" charset="0"/>
                        </a:rPr>
                        <a:t>Criteria: 15% (low), 20% (medium), 25% (high)</a:t>
                      </a:r>
                      <a:endParaRPr lang="az-Latn-AZ" sz="1000" b="1">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12"/>
                  </a:ext>
                </a:extLst>
              </a:tr>
              <a:tr h="206626">
                <a:tc>
                  <a:txBody>
                    <a:bodyPr/>
                    <a:lstStyle/>
                    <a:p>
                      <a:pPr>
                        <a:lnSpc>
                          <a:spcPct val="115000"/>
                        </a:lnSpc>
                        <a:spcAft>
                          <a:spcPts val="0"/>
                        </a:spcAft>
                      </a:pPr>
                      <a:r>
                        <a:rPr lang="en-GB" sz="1100" b="1" dirty="0">
                          <a:latin typeface="Cambria" pitchFamily="18" charset="0"/>
                        </a:rPr>
                        <a:t>7. INTEREST PAYMENTS TO BUDGET REVENUES </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3,7</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2,1</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4,0</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10,1</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9,2</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9,2</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206626">
                <a:tc gridSpan="7">
                  <a:txBody>
                    <a:bodyPr/>
                    <a:lstStyle/>
                    <a:p>
                      <a:pPr>
                        <a:lnSpc>
                          <a:spcPct val="115000"/>
                        </a:lnSpc>
                        <a:spcAft>
                          <a:spcPts val="0"/>
                        </a:spcAft>
                      </a:pPr>
                      <a:r>
                        <a:rPr lang="en-GB" sz="1100" b="1">
                          <a:latin typeface="Cambria" pitchFamily="18" charset="0"/>
                        </a:rPr>
                        <a:t>Criteria: 25% (low), 30% (medium), 35% (high)</a:t>
                      </a:r>
                      <a:endParaRPr lang="az-Latn-AZ" sz="1000" b="1">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14"/>
                  </a:ext>
                </a:extLst>
              </a:tr>
              <a:tr h="192797">
                <a:tc>
                  <a:txBody>
                    <a:bodyPr/>
                    <a:lstStyle/>
                    <a:p>
                      <a:pPr>
                        <a:lnSpc>
                          <a:spcPct val="115000"/>
                        </a:lnSpc>
                        <a:spcAft>
                          <a:spcPts val="0"/>
                        </a:spcAft>
                      </a:pPr>
                      <a:r>
                        <a:rPr lang="en-GB" sz="1100" b="1">
                          <a:latin typeface="Cambria" pitchFamily="18" charset="0"/>
                        </a:rPr>
                        <a:t>8. BUDGET DEFICIT TO GDP </a:t>
                      </a:r>
                      <a:endParaRPr lang="az-Latn-AZ" sz="1000" b="1">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0,6</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-0,5</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-0,5</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-0,4</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-1,8</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latin typeface="Cambria" pitchFamily="18" charset="0"/>
                        </a:rPr>
                        <a:t>-0,1</a:t>
                      </a:r>
                      <a:endParaRPr lang="az-Latn-AZ" sz="1000" b="1">
                        <a:latin typeface="Cambria" pitchFamily="18" charset="0"/>
                        <a:ea typeface="Times New Roman"/>
                        <a:cs typeface="Times New Roman"/>
                      </a:endParaRPr>
                    </a:p>
                  </a:txBody>
                  <a:tcPr marL="60237" marR="602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206626">
                <a:tc gridSpan="7">
                  <a:txBody>
                    <a:bodyPr/>
                    <a:lstStyle/>
                    <a:p>
                      <a:pPr>
                        <a:lnSpc>
                          <a:spcPct val="115000"/>
                        </a:lnSpc>
                        <a:spcAft>
                          <a:spcPts val="0"/>
                        </a:spcAft>
                      </a:pPr>
                      <a:r>
                        <a:rPr lang="en-GB" sz="1100" b="1" dirty="0">
                          <a:latin typeface="Cambria" pitchFamily="18" charset="0"/>
                        </a:rPr>
                        <a:t>Criteria: not more 3%</a:t>
                      </a:r>
                      <a:endParaRPr lang="az-Latn-AZ" sz="1000" b="1" dirty="0">
                        <a:latin typeface="Cambria" pitchFamily="18" charset="0"/>
                        <a:ea typeface="Times New Roman"/>
                        <a:cs typeface="Times New Roman"/>
                      </a:endParaRPr>
                    </a:p>
                  </a:txBody>
                  <a:tcPr marL="60237" marR="602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16"/>
                  </a:ext>
                </a:extLst>
              </a:tr>
            </a:tbl>
          </a:graphicData>
        </a:graphic>
      </p:graphicFrame>
      <p:graphicFrame>
        <p:nvGraphicFramePr>
          <p:cNvPr id="5" name="Таблица 4"/>
          <p:cNvGraphicFramePr>
            <a:graphicFrameLocks noGrp="1"/>
          </p:cNvGraphicFramePr>
          <p:nvPr/>
        </p:nvGraphicFramePr>
        <p:xfrm>
          <a:off x="0" y="3857625"/>
          <a:ext cx="9144000" cy="2516254"/>
        </p:xfrm>
        <a:graphic>
          <a:graphicData uri="http://schemas.openxmlformats.org/drawingml/2006/table">
            <a:tbl>
              <a:tblPr>
                <a:tableStyleId>{69CF1AB2-1976-4502-BF36-3FF5EA218861}</a:tableStyleId>
              </a:tblPr>
              <a:tblGrid>
                <a:gridCol w="4902756">
                  <a:extLst>
                    <a:ext uri="{9D8B030D-6E8A-4147-A177-3AD203B41FA5}">
                      <a16:colId xmlns="" xmlns:a16="http://schemas.microsoft.com/office/drawing/2014/main" val="20000"/>
                    </a:ext>
                  </a:extLst>
                </a:gridCol>
                <a:gridCol w="1128916">
                  <a:extLst>
                    <a:ext uri="{9D8B030D-6E8A-4147-A177-3AD203B41FA5}">
                      <a16:colId xmlns="" xmlns:a16="http://schemas.microsoft.com/office/drawing/2014/main" val="20001"/>
                    </a:ext>
                  </a:extLst>
                </a:gridCol>
                <a:gridCol w="991706">
                  <a:extLst>
                    <a:ext uri="{9D8B030D-6E8A-4147-A177-3AD203B41FA5}">
                      <a16:colId xmlns="" xmlns:a16="http://schemas.microsoft.com/office/drawing/2014/main" val="20002"/>
                    </a:ext>
                  </a:extLst>
                </a:gridCol>
                <a:gridCol w="991706">
                  <a:extLst>
                    <a:ext uri="{9D8B030D-6E8A-4147-A177-3AD203B41FA5}">
                      <a16:colId xmlns="" xmlns:a16="http://schemas.microsoft.com/office/drawing/2014/main" val="20003"/>
                    </a:ext>
                  </a:extLst>
                </a:gridCol>
                <a:gridCol w="1128916">
                  <a:extLst>
                    <a:ext uri="{9D8B030D-6E8A-4147-A177-3AD203B41FA5}">
                      <a16:colId xmlns="" xmlns:a16="http://schemas.microsoft.com/office/drawing/2014/main" val="20004"/>
                    </a:ext>
                  </a:extLst>
                </a:gridCol>
              </a:tblGrid>
              <a:tr h="201116">
                <a:tc>
                  <a:txBody>
                    <a:bodyPr/>
                    <a:lstStyle/>
                    <a:p>
                      <a:pPr>
                        <a:lnSpc>
                          <a:spcPct val="115000"/>
                        </a:lnSpc>
                        <a:spcAft>
                          <a:spcPts val="0"/>
                        </a:spcAft>
                      </a:pPr>
                      <a:r>
                        <a:rPr lang="az-Latn-AZ" sz="1100" b="1" dirty="0">
                          <a:latin typeface="Cambria" pitchFamily="18" charset="0"/>
                        </a:rPr>
                        <a:t>	 </a:t>
                      </a:r>
                      <a:endParaRPr lang="az-Latn-AZ" sz="1100" b="1" dirty="0">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2015</a:t>
                      </a:r>
                      <a:endParaRPr lang="az-Latn-AZ" sz="1100" b="1">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2016</a:t>
                      </a:r>
                      <a:endParaRPr lang="az-Latn-AZ" sz="1100" b="1">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2017</a:t>
                      </a:r>
                      <a:endParaRPr lang="az-Latn-AZ" sz="1100" b="1">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2018 </a:t>
                      </a:r>
                      <a:endParaRPr lang="az-Latn-AZ" sz="1100" b="1">
                        <a:latin typeface="Cambria" pitchFamily="18" charset="0"/>
                        <a:ea typeface="Times New Roman"/>
                        <a:cs typeface="Times New Roman"/>
                      </a:endParaRPr>
                    </a:p>
                  </a:txBody>
                  <a:tcPr marL="68580" marR="68580" marT="0" marB="0"/>
                </a:tc>
                <a:extLst>
                  <a:ext uri="{0D108BD9-81ED-4DB2-BD59-A6C34878D82A}">
                    <a16:rowId xmlns="" xmlns:a16="http://schemas.microsoft.com/office/drawing/2014/main" val="10000"/>
                  </a:ext>
                </a:extLst>
              </a:tr>
              <a:tr h="201116">
                <a:tc>
                  <a:txBody>
                    <a:bodyPr/>
                    <a:lstStyle/>
                    <a:p>
                      <a:pPr algn="just">
                        <a:lnSpc>
                          <a:spcPct val="115000"/>
                        </a:lnSpc>
                        <a:spcAft>
                          <a:spcPts val="0"/>
                        </a:spcAft>
                      </a:pPr>
                      <a:r>
                        <a:rPr lang="en-US" sz="1100" b="1" dirty="0">
                          <a:latin typeface="Cambria" pitchFamily="18" charset="0"/>
                        </a:rPr>
                        <a:t>Oil revenues share state budget </a:t>
                      </a:r>
                      <a:r>
                        <a:rPr lang="en-GB" sz="1100" b="1" dirty="0">
                          <a:latin typeface="Cambria" pitchFamily="18" charset="0"/>
                        </a:rPr>
                        <a:t>revenues, </a:t>
                      </a:r>
                      <a:r>
                        <a:rPr lang="en-GB" sz="1100" b="1" dirty="0" err="1" smtClean="0">
                          <a:latin typeface="Cambria" pitchFamily="18" charset="0"/>
                        </a:rPr>
                        <a:t>mln.manat</a:t>
                      </a:r>
                      <a:r>
                        <a:rPr lang="en-GB" sz="1100" b="1" dirty="0" smtClean="0">
                          <a:latin typeface="Cambria" pitchFamily="18" charset="0"/>
                        </a:rPr>
                        <a:t> (national currency)</a:t>
                      </a:r>
                      <a:endParaRPr lang="az-Latn-AZ" sz="1100" b="1" dirty="0">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10220,0</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9225,0</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a:latin typeface="Cambria" pitchFamily="18" charset="0"/>
                        </a:rPr>
                        <a:t>7884,0</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a:latin typeface="Cambria" pitchFamily="18" charset="0"/>
                        </a:rPr>
                        <a:t>13346,0</a:t>
                      </a:r>
                      <a:endParaRPr lang="az-Latn-AZ" sz="1100" b="1">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01"/>
                  </a:ext>
                </a:extLst>
              </a:tr>
              <a:tr h="219794">
                <a:tc>
                  <a:txBody>
                    <a:bodyPr/>
                    <a:lstStyle/>
                    <a:p>
                      <a:endParaRPr lang="az-Latn-AZ" sz="1100" b="1" dirty="0">
                        <a:latin typeface="Cambria" pitchFamily="18" charset="0"/>
                        <a:ea typeface="Times New Roman"/>
                      </a:endParaRPr>
                    </a:p>
                  </a:txBody>
                  <a:tcPr marL="68580" marR="68580" marT="0" marB="0"/>
                </a:tc>
                <a:tc gridSpan="4">
                  <a:txBody>
                    <a:bodyPr/>
                    <a:lstStyle/>
                    <a:p>
                      <a:pPr algn="ctr">
                        <a:lnSpc>
                          <a:spcPct val="115000"/>
                        </a:lnSpc>
                        <a:spcAft>
                          <a:spcPts val="0"/>
                        </a:spcAft>
                      </a:pPr>
                      <a:endParaRPr lang="ru-RU" sz="1100" b="1" dirty="0">
                        <a:latin typeface="Cambria" pitchFamily="18" charset="0"/>
                        <a:ea typeface="Times New Roman"/>
                        <a:cs typeface="Arial"/>
                      </a:endParaRPr>
                    </a:p>
                  </a:txBody>
                  <a:tcPr marL="68580" marR="68580" marT="0" marB="0" anchor="ctr"/>
                </a:tc>
                <a:tc hMerge="1">
                  <a:txBody>
                    <a:bodyPr/>
                    <a:lstStyle/>
                    <a:p>
                      <a:endParaRPr lang="az-Latn-AZ"/>
                    </a:p>
                  </a:txBody>
                  <a:tcPr/>
                </a:tc>
                <a:tc hMerge="1">
                  <a:txBody>
                    <a:bodyPr/>
                    <a:lstStyle/>
                    <a:p>
                      <a:endParaRPr lang="az-Latn-AZ"/>
                    </a:p>
                  </a:txBody>
                  <a:tcPr/>
                </a:tc>
                <a:tc hMerge="1">
                  <a:txBody>
                    <a:bodyPr/>
                    <a:lstStyle/>
                    <a:p>
                      <a:endParaRPr lang="az-Latn-AZ"/>
                    </a:p>
                  </a:txBody>
                  <a:tcPr/>
                </a:tc>
                <a:extLst>
                  <a:ext uri="{0D108BD9-81ED-4DB2-BD59-A6C34878D82A}">
                    <a16:rowId xmlns="" xmlns:a16="http://schemas.microsoft.com/office/drawing/2014/main" val="10002"/>
                  </a:ext>
                </a:extLst>
              </a:tr>
              <a:tr h="192777">
                <a:tc>
                  <a:txBody>
                    <a:bodyPr/>
                    <a:lstStyle/>
                    <a:p>
                      <a:pPr>
                        <a:lnSpc>
                          <a:spcPct val="115000"/>
                        </a:lnSpc>
                        <a:spcAft>
                          <a:spcPts val="0"/>
                        </a:spcAft>
                      </a:pPr>
                      <a:r>
                        <a:rPr lang="en-US" sz="1100" b="1" dirty="0">
                          <a:latin typeface="Cambria" pitchFamily="18" charset="0"/>
                        </a:rPr>
                        <a:t>SOFAZ </a:t>
                      </a:r>
                      <a:r>
                        <a:rPr lang="en-US" sz="1100" b="1" dirty="0" smtClean="0">
                          <a:latin typeface="Cambria" pitchFamily="18" charset="0"/>
                        </a:rPr>
                        <a:t>(Azerbaijan Oil Fund) transfer</a:t>
                      </a:r>
                      <a:endParaRPr lang="az-Latn-AZ" sz="1100" b="1" i="1" dirty="0">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8130,0</a:t>
                      </a:r>
                      <a:endParaRPr lang="az-Latn-AZ" sz="1100" b="1" i="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dirty="0">
                          <a:latin typeface="Cambria" pitchFamily="18" charset="0"/>
                        </a:rPr>
                        <a:t>7615,0</a:t>
                      </a:r>
                      <a:endParaRPr lang="az-Latn-AZ" sz="1100" b="1" i="1" dirty="0">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6100</a:t>
                      </a:r>
                      <a:r>
                        <a:rPr lang="az-Latn-AZ" sz="1100" b="1">
                          <a:latin typeface="Cambria" pitchFamily="18" charset="0"/>
                        </a:rPr>
                        <a:t>,0</a:t>
                      </a:r>
                      <a:endParaRPr lang="az-Latn-AZ" sz="1100" b="1" i="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a:latin typeface="Cambria" pitchFamily="18" charset="0"/>
                        </a:rPr>
                        <a:t>10996,0</a:t>
                      </a:r>
                      <a:endParaRPr lang="az-Latn-AZ" sz="1100" b="1" i="1">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03"/>
                  </a:ext>
                </a:extLst>
              </a:tr>
              <a:tr h="192777">
                <a:tc>
                  <a:txBody>
                    <a:bodyPr/>
                    <a:lstStyle/>
                    <a:p>
                      <a:pPr>
                        <a:lnSpc>
                          <a:spcPct val="115000"/>
                        </a:lnSpc>
                        <a:spcAft>
                          <a:spcPts val="0"/>
                        </a:spcAft>
                      </a:pPr>
                      <a:r>
                        <a:rPr lang="en-US" sz="1100" b="1" dirty="0">
                          <a:latin typeface="Cambria" pitchFamily="18" charset="0"/>
                        </a:rPr>
                        <a:t>SOCAR </a:t>
                      </a:r>
                      <a:r>
                        <a:rPr lang="en-US" sz="1100" b="1" dirty="0" smtClean="0">
                          <a:latin typeface="Cambria" pitchFamily="18" charset="0"/>
                        </a:rPr>
                        <a:t>(Azerbaijan Oil Company) taxes</a:t>
                      </a:r>
                      <a:endParaRPr lang="az-Latn-AZ" sz="1100" b="1" i="1" dirty="0">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dirty="0">
                          <a:latin typeface="Cambria" pitchFamily="18" charset="0"/>
                        </a:rPr>
                        <a:t>1409,5</a:t>
                      </a:r>
                      <a:endParaRPr lang="az-Latn-AZ" sz="1100" b="1" i="1" dirty="0">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dirty="0">
                          <a:latin typeface="Cambria" pitchFamily="18" charset="0"/>
                        </a:rPr>
                        <a:t>1252,0</a:t>
                      </a:r>
                      <a:endParaRPr lang="az-Latn-AZ" sz="1100" b="1" i="1" dirty="0">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1317,5</a:t>
                      </a:r>
                      <a:endParaRPr lang="az-Latn-AZ" sz="1100" b="1" i="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a:latin typeface="Cambria" pitchFamily="18" charset="0"/>
                        </a:rPr>
                        <a:t>1430,0</a:t>
                      </a:r>
                      <a:endParaRPr lang="az-Latn-AZ" sz="1100" b="1" i="1">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04"/>
                  </a:ext>
                </a:extLst>
              </a:tr>
              <a:tr h="192777">
                <a:tc>
                  <a:txBody>
                    <a:bodyPr/>
                    <a:lstStyle/>
                    <a:p>
                      <a:pPr>
                        <a:lnSpc>
                          <a:spcPct val="115000"/>
                        </a:lnSpc>
                        <a:spcAft>
                          <a:spcPts val="0"/>
                        </a:spcAft>
                      </a:pPr>
                      <a:r>
                        <a:rPr lang="en-US" sz="1100" b="1">
                          <a:latin typeface="Cambria" pitchFamily="18" charset="0"/>
                        </a:rPr>
                        <a:t>AIOC profit tax</a:t>
                      </a:r>
                      <a:endParaRPr lang="az-Latn-AZ" sz="1100" b="1" i="1">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680,4</a:t>
                      </a:r>
                      <a:endParaRPr lang="az-Latn-AZ" sz="1100" b="1" i="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dirty="0">
                          <a:latin typeface="Cambria" pitchFamily="18" charset="0"/>
                        </a:rPr>
                        <a:t>358,0</a:t>
                      </a:r>
                      <a:endParaRPr lang="az-Latn-AZ" sz="1100" b="1" i="1" dirty="0">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dirty="0">
                          <a:latin typeface="Cambria" pitchFamily="18" charset="0"/>
                        </a:rPr>
                        <a:t>467</a:t>
                      </a:r>
                      <a:r>
                        <a:rPr lang="az-Latn-AZ" sz="1100" b="1" dirty="0">
                          <a:latin typeface="Cambria" pitchFamily="18" charset="0"/>
                        </a:rPr>
                        <a:t>,0</a:t>
                      </a:r>
                      <a:endParaRPr lang="az-Latn-AZ" sz="1100" b="1" i="1" dirty="0">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dirty="0">
                          <a:latin typeface="Cambria" pitchFamily="18" charset="0"/>
                        </a:rPr>
                        <a:t>950,0</a:t>
                      </a:r>
                      <a:endParaRPr lang="az-Latn-AZ" sz="1100" b="1" i="1" dirty="0">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05"/>
                  </a:ext>
                </a:extLst>
              </a:tr>
              <a:tr h="201116">
                <a:tc>
                  <a:txBody>
                    <a:bodyPr/>
                    <a:lstStyle/>
                    <a:p>
                      <a:pPr algn="just">
                        <a:lnSpc>
                          <a:spcPct val="115000"/>
                        </a:lnSpc>
                        <a:spcAft>
                          <a:spcPts val="0"/>
                        </a:spcAft>
                      </a:pPr>
                      <a:r>
                        <a:rPr lang="az-Latn-AZ" sz="1100" b="1">
                          <a:latin typeface="Cambria" pitchFamily="18" charset="0"/>
                        </a:rPr>
                        <a:t>1.Oil </a:t>
                      </a:r>
                      <a:r>
                        <a:rPr lang="en-GB" sz="1100" b="1">
                          <a:latin typeface="Cambria" pitchFamily="18" charset="0"/>
                        </a:rPr>
                        <a:t>revenues share in state budget revenues, %</a:t>
                      </a:r>
                      <a:endParaRPr lang="az-Latn-AZ" sz="1100" b="1">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58,4</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52,7</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47,7</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a:latin typeface="Cambria" pitchFamily="18" charset="0"/>
                        </a:rPr>
                        <a:t>60,4</a:t>
                      </a:r>
                      <a:endParaRPr lang="az-Latn-AZ" sz="1100" b="1">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06"/>
                  </a:ext>
                </a:extLst>
              </a:tr>
              <a:tr h="201116">
                <a:tc>
                  <a:txBody>
                    <a:bodyPr/>
                    <a:lstStyle/>
                    <a:p>
                      <a:pPr algn="just">
                        <a:spcAft>
                          <a:spcPts val="0"/>
                        </a:spcAft>
                        <a:tabLst>
                          <a:tab pos="540385" algn="l"/>
                        </a:tabLst>
                      </a:pPr>
                      <a:r>
                        <a:rPr lang="az-Latn-AZ" sz="1100" b="1">
                          <a:latin typeface="Cambria" pitchFamily="18" charset="0"/>
                        </a:rPr>
                        <a:t>2.</a:t>
                      </a:r>
                      <a:r>
                        <a:rPr lang="en-US" sz="1100" b="1">
                          <a:latin typeface="Cambria" pitchFamily="18" charset="0"/>
                        </a:rPr>
                        <a:t>Non-oil Consolidated Budget Balance (all oil components), %</a:t>
                      </a:r>
                      <a:endParaRPr lang="az-Latn-AZ" sz="1100" b="1">
                        <a:solidFill>
                          <a:srgbClr val="000000"/>
                        </a:solidFill>
                        <a:latin typeface="Cambria" pitchFamily="18" charset="0"/>
                        <a:ea typeface="Calibri"/>
                      </a:endParaRPr>
                    </a:p>
                  </a:txBody>
                  <a:tcPr marL="68580" marR="68580" marT="0" marB="0"/>
                </a:tc>
                <a:tc>
                  <a:txBody>
                    <a:bodyPr/>
                    <a:lstStyle/>
                    <a:p>
                      <a:pPr algn="ctr">
                        <a:lnSpc>
                          <a:spcPct val="115000"/>
                        </a:lnSpc>
                        <a:spcAft>
                          <a:spcPts val="0"/>
                        </a:spcAft>
                      </a:pPr>
                      <a:r>
                        <a:rPr lang="ru-RU" sz="1100" b="1">
                          <a:latin typeface="Cambria" pitchFamily="18" charset="0"/>
                        </a:rPr>
                        <a:t>-32,9</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-29,4</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-34,1</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a:latin typeface="Cambria" pitchFamily="18" charset="0"/>
                        </a:rPr>
                        <a:t>-24,3</a:t>
                      </a:r>
                      <a:endParaRPr lang="az-Latn-AZ" sz="1100" b="1">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07"/>
                  </a:ext>
                </a:extLst>
              </a:tr>
              <a:tr h="335265">
                <a:tc>
                  <a:txBody>
                    <a:bodyPr/>
                    <a:lstStyle/>
                    <a:p>
                      <a:pPr algn="just">
                        <a:spcAft>
                          <a:spcPts val="0"/>
                        </a:spcAft>
                        <a:tabLst>
                          <a:tab pos="540385" algn="l"/>
                        </a:tabLst>
                      </a:pPr>
                      <a:r>
                        <a:rPr lang="az-Latn-AZ" sz="1100" b="1">
                          <a:latin typeface="Cambria" pitchFamily="18" charset="0"/>
                        </a:rPr>
                        <a:t>3.</a:t>
                      </a:r>
                      <a:r>
                        <a:rPr lang="en-US" sz="1100" b="1">
                          <a:latin typeface="Cambria" pitchFamily="18" charset="0"/>
                        </a:rPr>
                        <a:t>Non-oil Consolidated Budget Balance (only excluding SOFAZ revenues), %</a:t>
                      </a:r>
                      <a:endParaRPr lang="az-Latn-AZ" sz="1100" b="1">
                        <a:solidFill>
                          <a:srgbClr val="000000"/>
                        </a:solidFill>
                        <a:latin typeface="Cambria" pitchFamily="18" charset="0"/>
                        <a:ea typeface="Calibri"/>
                      </a:endParaRPr>
                    </a:p>
                  </a:txBody>
                  <a:tcPr marL="68580" marR="68580" marT="0" marB="0"/>
                </a:tc>
                <a:tc>
                  <a:txBody>
                    <a:bodyPr/>
                    <a:lstStyle/>
                    <a:p>
                      <a:pPr algn="ctr">
                        <a:lnSpc>
                          <a:spcPct val="115000"/>
                        </a:lnSpc>
                        <a:spcAft>
                          <a:spcPts val="0"/>
                        </a:spcAft>
                      </a:pPr>
                      <a:r>
                        <a:rPr lang="ru-RU" sz="1100" b="1">
                          <a:latin typeface="Cambria" pitchFamily="18" charset="0"/>
                        </a:rPr>
                        <a:t>-27,4</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-25,4</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-30,1</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a:latin typeface="Cambria" pitchFamily="18" charset="0"/>
                        </a:rPr>
                        <a:t>-19,3</a:t>
                      </a:r>
                      <a:endParaRPr lang="az-Latn-AZ" sz="1100" b="1">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08"/>
                  </a:ext>
                </a:extLst>
              </a:tr>
              <a:tr h="192777">
                <a:tc>
                  <a:txBody>
                    <a:bodyPr/>
                    <a:lstStyle/>
                    <a:p>
                      <a:pPr algn="just">
                        <a:spcAft>
                          <a:spcPts val="0"/>
                        </a:spcAft>
                        <a:tabLst>
                          <a:tab pos="540385" algn="l"/>
                        </a:tabLst>
                      </a:pPr>
                      <a:r>
                        <a:rPr lang="az-Latn-AZ" sz="1100" b="1" dirty="0">
                          <a:latin typeface="Cambria" pitchFamily="18" charset="0"/>
                        </a:rPr>
                        <a:t>2.</a:t>
                      </a:r>
                      <a:r>
                        <a:rPr lang="en-US" sz="1100" b="1" dirty="0">
                          <a:latin typeface="Cambria" pitchFamily="18" charset="0"/>
                        </a:rPr>
                        <a:t>Non-oil Consolidated Budget Primary Balance (all oil components), %</a:t>
                      </a:r>
                      <a:endParaRPr lang="az-Latn-AZ" sz="1100" b="1" dirty="0">
                        <a:solidFill>
                          <a:srgbClr val="000000"/>
                        </a:solidFill>
                        <a:latin typeface="Cambria" pitchFamily="18" charset="0"/>
                        <a:ea typeface="Calibri"/>
                      </a:endParaRPr>
                    </a:p>
                  </a:txBody>
                  <a:tcPr marL="68580" marR="68580" marT="0" marB="0"/>
                </a:tc>
                <a:tc>
                  <a:txBody>
                    <a:bodyPr/>
                    <a:lstStyle/>
                    <a:p>
                      <a:pPr algn="ctr">
                        <a:lnSpc>
                          <a:spcPct val="115000"/>
                        </a:lnSpc>
                        <a:spcAft>
                          <a:spcPts val="0"/>
                        </a:spcAft>
                      </a:pPr>
                      <a:r>
                        <a:rPr lang="ru-RU" sz="1100" b="1">
                          <a:latin typeface="Cambria" pitchFamily="18" charset="0"/>
                        </a:rPr>
                        <a:t>-34,8</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-33,8</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-37,5</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a:latin typeface="Cambria" pitchFamily="18" charset="0"/>
                        </a:rPr>
                        <a:t>-24,3</a:t>
                      </a:r>
                      <a:endParaRPr lang="az-Latn-AZ" sz="1100" b="1">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09"/>
                  </a:ext>
                </a:extLst>
              </a:tr>
              <a:tr h="385555">
                <a:tc>
                  <a:txBody>
                    <a:bodyPr/>
                    <a:lstStyle/>
                    <a:p>
                      <a:pPr algn="just">
                        <a:lnSpc>
                          <a:spcPct val="115000"/>
                        </a:lnSpc>
                        <a:spcAft>
                          <a:spcPts val="0"/>
                        </a:spcAft>
                      </a:pPr>
                      <a:r>
                        <a:rPr lang="az-Latn-AZ" sz="1100" b="1">
                          <a:latin typeface="Cambria" pitchFamily="18" charset="0"/>
                        </a:rPr>
                        <a:t>5.</a:t>
                      </a:r>
                      <a:r>
                        <a:rPr lang="en-US" sz="1100" b="1">
                          <a:latin typeface="Cambria" pitchFamily="18" charset="0"/>
                        </a:rPr>
                        <a:t>Non-oil Consolidated Budget Primary Balance (all oil components, using IMF methodology), %</a:t>
                      </a:r>
                      <a:endParaRPr lang="az-Latn-AZ" sz="1100" b="1">
                        <a:latin typeface="Cambria" pitchFamily="18" charset="0"/>
                        <a:ea typeface="Times New Roman"/>
                        <a:cs typeface="Times New Roman"/>
                      </a:endParaRPr>
                    </a:p>
                  </a:txBody>
                  <a:tcPr marL="68580" marR="68580" marT="0" marB="0"/>
                </a:tc>
                <a:tc>
                  <a:txBody>
                    <a:bodyPr/>
                    <a:lstStyle/>
                    <a:p>
                      <a:pPr algn="ctr">
                        <a:lnSpc>
                          <a:spcPct val="115000"/>
                        </a:lnSpc>
                        <a:spcAft>
                          <a:spcPts val="0"/>
                        </a:spcAft>
                      </a:pPr>
                      <a:r>
                        <a:rPr lang="ru-RU" sz="1100" b="1">
                          <a:latin typeface="Cambria" pitchFamily="18" charset="0"/>
                        </a:rPr>
                        <a:t>-34,4</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-35,8</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ru-RU" sz="1100" b="1">
                          <a:latin typeface="Cambria" pitchFamily="18" charset="0"/>
                        </a:rPr>
                        <a:t>-39,5</a:t>
                      </a:r>
                      <a:endParaRPr lang="az-Latn-AZ" sz="1100" b="1">
                        <a:latin typeface="Cambria" pitchFamily="18" charset="0"/>
                        <a:ea typeface="Times New Roman"/>
                        <a:cs typeface="Times New Roman"/>
                      </a:endParaRPr>
                    </a:p>
                  </a:txBody>
                  <a:tcPr marL="68580" marR="68580" marT="0" marB="0" anchor="ctr"/>
                </a:tc>
                <a:tc>
                  <a:txBody>
                    <a:bodyPr/>
                    <a:lstStyle/>
                    <a:p>
                      <a:pPr algn="ctr">
                        <a:lnSpc>
                          <a:spcPct val="115000"/>
                        </a:lnSpc>
                        <a:spcAft>
                          <a:spcPts val="0"/>
                        </a:spcAft>
                      </a:pPr>
                      <a:r>
                        <a:rPr lang="az-Latn-AZ" sz="1100" b="1" dirty="0">
                          <a:latin typeface="Cambria" pitchFamily="18" charset="0"/>
                        </a:rPr>
                        <a:t>-33,8</a:t>
                      </a:r>
                      <a:endParaRPr lang="az-Latn-AZ" sz="1100" b="1" dirty="0">
                        <a:latin typeface="Cambria" pitchFamily="18" charset="0"/>
                        <a:ea typeface="Times New Roman"/>
                        <a:cs typeface="Times New Roman"/>
                      </a:endParaRPr>
                    </a:p>
                  </a:txBody>
                  <a:tcPr marL="68580" marR="68580" marT="0" marB="0" anchor="ctr"/>
                </a:tc>
                <a:extLst>
                  <a:ext uri="{0D108BD9-81ED-4DB2-BD59-A6C34878D82A}">
                    <a16:rowId xmlns="" xmlns:a16="http://schemas.microsoft.com/office/drawing/2014/main" val="10010"/>
                  </a:ext>
                </a:extLst>
              </a:tr>
            </a:tbl>
          </a:graphicData>
        </a:graphic>
      </p:graphicFrame>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7000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57299"/>
            <a:ext cx="9144000" cy="2286016"/>
          </a:xfrm>
          <a:ln>
            <a:solidFill>
              <a:schemeClr val="tx1">
                <a:lumMod val="95000"/>
                <a:lumOff val="5000"/>
              </a:schemeClr>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oAutofit/>
          </a:bodyPr>
          <a:lstStyle/>
          <a:p>
            <a:pPr lvl="0" algn="just"/>
            <a:r>
              <a:rPr lang="en-GB" sz="2400" b="1" dirty="0" smtClean="0">
                <a:solidFill>
                  <a:srgbClr val="FFFF00"/>
                </a:solidFill>
                <a:latin typeface="Cambria" pitchFamily="18" charset="0"/>
              </a:rPr>
              <a:t>PI-26.Scope, nature and follow-up of external audit; </a:t>
            </a:r>
            <a:r>
              <a:rPr lang="az-Latn-AZ" sz="2400" b="1" dirty="0" smtClean="0">
                <a:solidFill>
                  <a:srgbClr val="FFFF00"/>
                </a:solidFill>
                <a:latin typeface="Cambria" pitchFamily="18" charset="0"/>
              </a:rPr>
              <a:t/>
            </a:r>
            <a:br>
              <a:rPr lang="az-Latn-AZ" sz="2400" b="1" dirty="0" smtClean="0">
                <a:solidFill>
                  <a:srgbClr val="FFFF00"/>
                </a:solidFill>
                <a:latin typeface="Cambria" pitchFamily="18" charset="0"/>
              </a:rPr>
            </a:br>
            <a:r>
              <a:rPr lang="en-US" sz="2400" dirty="0" smtClean="0">
                <a:latin typeface="Cambria" pitchFamily="18" charset="0"/>
              </a:rPr>
              <a:t/>
            </a:r>
            <a:br>
              <a:rPr lang="en-US" sz="2400" dirty="0" smtClean="0">
                <a:latin typeface="Cambria" pitchFamily="18" charset="0"/>
              </a:rPr>
            </a:br>
            <a:r>
              <a:rPr lang="en-GB" sz="2400" dirty="0" smtClean="0">
                <a:latin typeface="Cambria" pitchFamily="18" charset="0"/>
              </a:rPr>
              <a:t>PI-26 </a:t>
            </a:r>
            <a:r>
              <a:rPr lang="en-GB" sz="2400" i="1" dirty="0" smtClean="0">
                <a:latin typeface="Cambria" pitchFamily="18" charset="0"/>
              </a:rPr>
              <a:t>measures the coverage, quality, and timeliness of external audit arrangements for central government. It also considers follow up on  audit recommendations.</a:t>
            </a:r>
            <a:endParaRPr lang="az-Latn-AZ" sz="2400" b="1" dirty="0">
              <a:solidFill>
                <a:srgbClr val="FFFF00"/>
              </a:solidFill>
              <a:latin typeface="Cambria" pitchFamily="18" charset="0"/>
              <a:cs typeface="Times New Roman" pitchFamily="18" charset="0"/>
            </a:endParaRPr>
          </a:p>
        </p:txBody>
      </p:sp>
      <p:graphicFrame>
        <p:nvGraphicFramePr>
          <p:cNvPr id="3" name="Содержимое 3"/>
          <p:cNvGraphicFramePr>
            <a:graphicFrameLocks noGrp="1"/>
          </p:cNvGraphicFramePr>
          <p:nvPr>
            <p:ph idx="1"/>
          </p:nvPr>
        </p:nvGraphicFramePr>
        <p:xfrm>
          <a:off x="0" y="3714753"/>
          <a:ext cx="9144000" cy="1524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9144000" cy="3024208"/>
          </a:xfrm>
          <a:ln>
            <a:solidFill>
              <a:schemeClr val="tx1">
                <a:lumMod val="95000"/>
                <a:lumOff val="5000"/>
              </a:schemeClr>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ormAutofit fontScale="90000"/>
          </a:bodyPr>
          <a:lstStyle/>
          <a:p>
            <a:pPr lvl="0" algn="just"/>
            <a:r>
              <a:rPr lang="en-GB" sz="2800" dirty="0" smtClean="0">
                <a:latin typeface="Cambria" pitchFamily="18" charset="0"/>
              </a:rPr>
              <a:t/>
            </a:r>
            <a:br>
              <a:rPr lang="en-GB" sz="2800" dirty="0" smtClean="0">
                <a:latin typeface="Cambria" pitchFamily="18" charset="0"/>
              </a:rPr>
            </a:br>
            <a:r>
              <a:rPr lang="en-GB" sz="2800" dirty="0" smtClean="0">
                <a:latin typeface="Cambria" pitchFamily="18" charset="0"/>
              </a:rPr>
              <a:t/>
            </a:r>
            <a:br>
              <a:rPr lang="en-GB" sz="2800" dirty="0" smtClean="0">
                <a:latin typeface="Cambria" pitchFamily="18" charset="0"/>
              </a:rPr>
            </a:br>
            <a:r>
              <a:rPr lang="en-GB" sz="2800" b="1" dirty="0" smtClean="0">
                <a:solidFill>
                  <a:srgbClr val="FFFF00"/>
                </a:solidFill>
                <a:latin typeface="Cambria" pitchFamily="18" charset="0"/>
              </a:rPr>
              <a:t>PI-27.Legislative scrutiny of the annual budget law;</a:t>
            </a:r>
            <a:r>
              <a:rPr lang="az-Latn-AZ" sz="2800" b="1" dirty="0" smtClean="0">
                <a:solidFill>
                  <a:srgbClr val="FFFF00"/>
                </a:solidFill>
                <a:latin typeface="Cambria" pitchFamily="18" charset="0"/>
              </a:rPr>
              <a:t/>
            </a:r>
            <a:br>
              <a:rPr lang="az-Latn-AZ" sz="2800" b="1" dirty="0" smtClean="0">
                <a:solidFill>
                  <a:srgbClr val="FFFF00"/>
                </a:solidFill>
                <a:latin typeface="Cambria" pitchFamily="18" charset="0"/>
              </a:rPr>
            </a:br>
            <a:r>
              <a:rPr lang="en-US" sz="2800" dirty="0" smtClean="0">
                <a:latin typeface="Cambria" pitchFamily="18" charset="0"/>
              </a:rPr>
              <a:t/>
            </a:r>
            <a:br>
              <a:rPr lang="en-US" sz="2800" dirty="0" smtClean="0">
                <a:latin typeface="Cambria" pitchFamily="18" charset="0"/>
              </a:rPr>
            </a:br>
            <a:r>
              <a:rPr lang="en-GB" sz="2800" dirty="0" smtClean="0">
                <a:latin typeface="Cambria" pitchFamily="18" charset="0"/>
              </a:rPr>
              <a:t>PI-27 assesses the nature and extent of legislative scrutiny of budget legislation. It considers the extent to which the legislature scrutinizes debates, approves, and monitors the budget, including the existence of clear rules and procedures for scrutiny.</a:t>
            </a:r>
            <a:br>
              <a:rPr lang="en-GB" sz="2800" dirty="0" smtClean="0">
                <a:latin typeface="Cambria" pitchFamily="18" charset="0"/>
              </a:rPr>
            </a:br>
            <a:r>
              <a:rPr lang="az-Latn-AZ" sz="2800" dirty="0" smtClean="0">
                <a:latin typeface="Cambria" pitchFamily="18" charset="0"/>
              </a:rPr>
              <a:t/>
            </a:r>
            <a:br>
              <a:rPr lang="az-Latn-AZ" sz="2800" dirty="0" smtClean="0">
                <a:latin typeface="Cambria" pitchFamily="18" charset="0"/>
              </a:rPr>
            </a:br>
            <a:endParaRPr lang="az-Latn-AZ" sz="2800" b="1" dirty="0">
              <a:solidFill>
                <a:srgbClr val="FFFF00"/>
              </a:solidFill>
              <a:latin typeface="Cambria" pitchFamily="18" charset="0"/>
              <a:cs typeface="Times New Roman" pitchFamily="18" charset="0"/>
            </a:endParaRPr>
          </a:p>
        </p:txBody>
      </p:sp>
      <p:graphicFrame>
        <p:nvGraphicFramePr>
          <p:cNvPr id="3" name="Содержимое 3"/>
          <p:cNvGraphicFramePr>
            <a:graphicFrameLocks noGrp="1"/>
          </p:cNvGraphicFramePr>
          <p:nvPr>
            <p:ph idx="1"/>
          </p:nvPr>
        </p:nvGraphicFramePr>
        <p:xfrm>
          <a:off x="0" y="3786191"/>
          <a:ext cx="9144000" cy="1428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28672"/>
            <a:ext cx="9144000" cy="2928959"/>
          </a:xfrm>
          <a:ln>
            <a:solidFill>
              <a:schemeClr val="bg2">
                <a:lumMod val="10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ormAutofit fontScale="90000"/>
          </a:bodyPr>
          <a:lstStyle/>
          <a:p>
            <a:pPr lvl="0" algn="just"/>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2800" b="1" dirty="0" smtClean="0">
                <a:solidFill>
                  <a:srgbClr val="FFFF00"/>
                </a:solidFill>
                <a:latin typeface="Cambria" pitchFamily="18" charset="0"/>
              </a:rPr>
              <a:t>PI-28.Legislative scrutiny of external audit reports.</a:t>
            </a:r>
            <a:r>
              <a:rPr lang="az-Latn-AZ" sz="2800" b="1" dirty="0" smtClean="0">
                <a:solidFill>
                  <a:srgbClr val="FFFF00"/>
                </a:solidFill>
                <a:latin typeface="Cambria" pitchFamily="18" charset="0"/>
              </a:rPr>
              <a:t/>
            </a:r>
            <a:br>
              <a:rPr lang="az-Latn-AZ" sz="2800" b="1" dirty="0" smtClean="0">
                <a:solidFill>
                  <a:srgbClr val="FFFF00"/>
                </a:solidFill>
                <a:latin typeface="Cambria" pitchFamily="18" charset="0"/>
              </a:rPr>
            </a:br>
            <a:r>
              <a:rPr lang="en-US" sz="2800" dirty="0" smtClean="0">
                <a:latin typeface="Cambria" pitchFamily="18" charset="0"/>
              </a:rPr>
              <a:t/>
            </a:r>
            <a:br>
              <a:rPr lang="en-US" sz="2800" dirty="0" smtClean="0">
                <a:latin typeface="Cambria" pitchFamily="18" charset="0"/>
              </a:rPr>
            </a:br>
            <a:r>
              <a:rPr lang="en-GB" sz="2800" dirty="0" smtClean="0">
                <a:latin typeface="Cambria" pitchFamily="18" charset="0"/>
              </a:rPr>
              <a:t>PI-28 assesses the extent to which the legislature scrutinises and acts on audit reports. The focus is on central government entities and the extent to which they are required to submit audit reports and respond to questions and recommendations.</a:t>
            </a:r>
            <a:r>
              <a:rPr lang="az-Latn-AZ" sz="2800" dirty="0" smtClean="0">
                <a:latin typeface="Cambria" pitchFamily="18" charset="0"/>
              </a:rPr>
              <a:t/>
            </a:r>
            <a:br>
              <a:rPr lang="az-Latn-AZ" sz="2800" dirty="0" smtClean="0">
                <a:latin typeface="Cambria" pitchFamily="18" charset="0"/>
              </a:rPr>
            </a:br>
            <a:r>
              <a:rPr lang="en-GB" sz="2800" dirty="0" smtClean="0">
                <a:latin typeface="Cambria" pitchFamily="18" charset="0"/>
              </a:rPr>
              <a:t/>
            </a:r>
            <a:br>
              <a:rPr lang="en-GB" sz="2800" dirty="0" smtClean="0">
                <a:latin typeface="Cambria" pitchFamily="18" charset="0"/>
              </a:rPr>
            </a:br>
            <a:r>
              <a:rPr lang="en-GB" sz="2800" dirty="0" smtClean="0">
                <a:latin typeface="Cambria" pitchFamily="18" charset="0"/>
              </a:rPr>
              <a:t/>
            </a:r>
            <a:br>
              <a:rPr lang="en-GB" sz="2800" dirty="0" smtClean="0">
                <a:latin typeface="Cambria" pitchFamily="18" charset="0"/>
              </a:rPr>
            </a:br>
            <a:endParaRPr lang="az-Latn-AZ" sz="2800" b="1" dirty="0">
              <a:solidFill>
                <a:srgbClr val="FFFF00"/>
              </a:solidFill>
              <a:latin typeface="Cambria" pitchFamily="18" charset="0"/>
              <a:cs typeface="Times New Roman" pitchFamily="18" charset="0"/>
            </a:endParaRPr>
          </a:p>
        </p:txBody>
      </p:sp>
      <p:graphicFrame>
        <p:nvGraphicFramePr>
          <p:cNvPr id="3" name="Содержимое 3"/>
          <p:cNvGraphicFramePr>
            <a:graphicFrameLocks noGrp="1"/>
          </p:cNvGraphicFramePr>
          <p:nvPr>
            <p:ph idx="1"/>
          </p:nvPr>
        </p:nvGraphicFramePr>
        <p:xfrm>
          <a:off x="0" y="3929067"/>
          <a:ext cx="9144000" cy="15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4762509"/>
            <a:ext cx="9144000" cy="2095491"/>
          </a:xfrm>
          <a:prstGeom prst="rect">
            <a:avLst/>
          </a:prstGeom>
          <a:ln>
            <a:noFill/>
          </a:ln>
          <a:effectLst>
            <a:softEdge rad="112500"/>
          </a:effectLst>
        </p:spPr>
      </p:pic>
      <p:pic>
        <p:nvPicPr>
          <p:cNvPr id="1028" name="Picture 4"/>
          <p:cNvPicPr>
            <a:picLocks noChangeAspect="1" noChangeArrowheads="1"/>
          </p:cNvPicPr>
          <p:nvPr/>
        </p:nvPicPr>
        <p:blipFill>
          <a:blip r:embed="rId3"/>
          <a:srcRect/>
          <a:stretch>
            <a:fillRect/>
          </a:stretch>
        </p:blipFill>
        <p:spPr bwMode="auto">
          <a:xfrm>
            <a:off x="0" y="2571745"/>
            <a:ext cx="9144000" cy="1928827"/>
          </a:xfrm>
          <a:prstGeom prst="rect">
            <a:avLst/>
          </a:prstGeom>
          <a:ln>
            <a:noFill/>
          </a:ln>
          <a:effectLst>
            <a:softEdge rad="112500"/>
          </a:effectLst>
        </p:spPr>
      </p:pic>
      <p:pic>
        <p:nvPicPr>
          <p:cNvPr id="1029" name="Picture 5"/>
          <p:cNvPicPr>
            <a:picLocks noChangeAspect="1" noChangeArrowheads="1"/>
          </p:cNvPicPr>
          <p:nvPr/>
        </p:nvPicPr>
        <p:blipFill>
          <a:blip r:embed="rId4"/>
          <a:srcRect/>
          <a:stretch>
            <a:fillRect/>
          </a:stretch>
        </p:blipFill>
        <p:spPr bwMode="auto">
          <a:xfrm>
            <a:off x="2000232" y="2"/>
            <a:ext cx="4786346" cy="2428868"/>
          </a:xfrm>
          <a:prstGeom prst="rect">
            <a:avLst/>
          </a:prstGeom>
          <a:ln>
            <a:noFill/>
          </a:ln>
          <a:effectLst>
            <a:softEdge rad="112500"/>
          </a:effectLst>
        </p:spPr>
      </p:pic>
    </p:spTree>
  </p:cSld>
  <p:clrMapOvr>
    <a:masterClrMapping/>
  </p:clrMapOvr>
  <p:transition spd="slow">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642918"/>
          <a:ext cx="9144001" cy="5755456"/>
        </p:xfrm>
        <a:graphic>
          <a:graphicData uri="http://schemas.openxmlformats.org/drawingml/2006/table">
            <a:tbl>
              <a:tblPr>
                <a:effectLst>
                  <a:innerShdw blurRad="114300">
                    <a:prstClr val="black"/>
                  </a:innerShdw>
                </a:effectLst>
                <a:tableStyleId>{C4B1156A-380E-4F78-BDF5-A606A8083BF9}</a:tableStyleId>
              </a:tblPr>
              <a:tblGrid>
                <a:gridCol w="571474"/>
                <a:gridCol w="1928826"/>
                <a:gridCol w="2000264"/>
                <a:gridCol w="1928826"/>
                <a:gridCol w="1571636"/>
                <a:gridCol w="1142975"/>
              </a:tblGrid>
              <a:tr h="275660">
                <a:tc rowSpan="3">
                  <a:txBody>
                    <a:bodyPr/>
                    <a:lstStyle/>
                    <a:p>
                      <a:pPr algn="ctr">
                        <a:lnSpc>
                          <a:spcPct val="115000"/>
                        </a:lnSpc>
                        <a:spcAft>
                          <a:spcPts val="0"/>
                        </a:spcAft>
                      </a:pPr>
                      <a:r>
                        <a:rPr lang="az-Latn-AZ" sz="1400" b="1" dirty="0">
                          <a:latin typeface="Cambria" pitchFamily="18" charset="0"/>
                        </a:rPr>
                        <a:t> </a:t>
                      </a:r>
                      <a:endParaRPr lang="az-Latn-AZ" sz="1400" b="1" dirty="0">
                        <a:latin typeface="Cambria" pitchFamily="18" charset="0"/>
                        <a:ea typeface="Times New Roman"/>
                        <a:cs typeface="Times New Roman"/>
                      </a:endParaRPr>
                    </a:p>
                  </a:txBody>
                  <a:tcPr marL="53009" marR="53009" marT="0" marB="0" anchor="ctr"/>
                </a:tc>
                <a:tc rowSpan="3">
                  <a:txBody>
                    <a:bodyPr/>
                    <a:lstStyle/>
                    <a:p>
                      <a:pPr algn="ctr">
                        <a:lnSpc>
                          <a:spcPct val="115000"/>
                        </a:lnSpc>
                        <a:spcAft>
                          <a:spcPts val="0"/>
                        </a:spcAft>
                      </a:pPr>
                      <a:r>
                        <a:rPr lang="az-Latn-AZ" sz="1400" b="1" dirty="0">
                          <a:latin typeface="Cambria" pitchFamily="18" charset="0"/>
                        </a:rPr>
                        <a:t> </a:t>
                      </a:r>
                      <a:endParaRPr lang="az-Latn-AZ" sz="1400" b="1" dirty="0">
                        <a:latin typeface="Cambria" pitchFamily="18" charset="0"/>
                        <a:ea typeface="Times New Roman"/>
                        <a:cs typeface="Times New Roman"/>
                      </a:endParaRPr>
                    </a:p>
                  </a:txBody>
                  <a:tcPr marL="53009" marR="53009" marT="0" marB="0" anchor="b"/>
                </a:tc>
                <a:tc rowSpan="3">
                  <a:txBody>
                    <a:bodyPr/>
                    <a:lstStyle/>
                    <a:p>
                      <a:pPr algn="ctr">
                        <a:lnSpc>
                          <a:spcPct val="115000"/>
                        </a:lnSpc>
                        <a:spcAft>
                          <a:spcPts val="0"/>
                        </a:spcAft>
                      </a:pPr>
                      <a:r>
                        <a:rPr lang="en-GB" sz="1400" b="1" dirty="0">
                          <a:latin typeface="Cambria" pitchFamily="18" charset="0"/>
                        </a:rPr>
                        <a:t>Budget oversight</a:t>
                      </a:r>
                      <a:endParaRPr lang="az-Latn-AZ" sz="1400" b="1" dirty="0">
                        <a:latin typeface="Cambria" pitchFamily="18" charset="0"/>
                      </a:endParaRPr>
                    </a:p>
                    <a:p>
                      <a:pPr algn="ctr">
                        <a:lnSpc>
                          <a:spcPct val="115000"/>
                        </a:lnSpc>
                        <a:spcAft>
                          <a:spcPts val="0"/>
                        </a:spcAft>
                      </a:pPr>
                      <a:r>
                        <a:rPr lang="en-GB" sz="1400" b="1" dirty="0">
                          <a:latin typeface="Cambria" pitchFamily="18" charset="0"/>
                        </a:rPr>
                        <a:t> by Legislature &amp; Audit</a:t>
                      </a:r>
                      <a:endParaRPr lang="az-Latn-AZ" sz="1400" b="1" dirty="0">
                        <a:latin typeface="Cambria" pitchFamily="18" charset="0"/>
                        <a:ea typeface="Times New Roman"/>
                        <a:cs typeface="Times New Roman"/>
                      </a:endParaRPr>
                    </a:p>
                  </a:txBody>
                  <a:tcPr marL="53009" marR="53009" marT="0" marB="0" anchor="ctr"/>
                </a:tc>
                <a:tc gridSpan="3">
                  <a:txBody>
                    <a:bodyPr/>
                    <a:lstStyle/>
                    <a:p>
                      <a:pPr algn="ctr">
                        <a:lnSpc>
                          <a:spcPct val="115000"/>
                        </a:lnSpc>
                        <a:spcAft>
                          <a:spcPts val="0"/>
                        </a:spcAft>
                      </a:pPr>
                      <a:r>
                        <a:rPr lang="en-US" sz="1400" b="1">
                          <a:latin typeface="Cambria" pitchFamily="18" charset="0"/>
                        </a:rPr>
                        <a:t>Of which</a:t>
                      </a:r>
                      <a:endParaRPr lang="az-Latn-AZ" sz="1400" b="1">
                        <a:latin typeface="Cambria" pitchFamily="18" charset="0"/>
                        <a:ea typeface="Times New Roman"/>
                        <a:cs typeface="Times New Roman"/>
                      </a:endParaRPr>
                    </a:p>
                  </a:txBody>
                  <a:tcPr marL="53009" marR="53009" marT="0" marB="0" anchor="ctr"/>
                </a:tc>
                <a:tc hMerge="1">
                  <a:txBody>
                    <a:bodyPr/>
                    <a:lstStyle/>
                    <a:p>
                      <a:endParaRPr lang="az-Latn-AZ"/>
                    </a:p>
                  </a:txBody>
                  <a:tcPr/>
                </a:tc>
                <a:tc hMerge="1">
                  <a:txBody>
                    <a:bodyPr/>
                    <a:lstStyle/>
                    <a:p>
                      <a:endParaRPr lang="az-Latn-AZ"/>
                    </a:p>
                  </a:txBody>
                  <a:tcPr/>
                </a:tc>
              </a:tr>
              <a:tr h="327152">
                <a:tc vMerge="1">
                  <a:txBody>
                    <a:bodyPr/>
                    <a:lstStyle/>
                    <a:p>
                      <a:endParaRPr lang="az-Latn-AZ"/>
                    </a:p>
                  </a:txBody>
                  <a:tcPr/>
                </a:tc>
                <a:tc vMerge="1">
                  <a:txBody>
                    <a:bodyPr/>
                    <a:lstStyle/>
                    <a:p>
                      <a:endParaRPr lang="az-Latn-AZ"/>
                    </a:p>
                  </a:txBody>
                  <a:tcPr/>
                </a:tc>
                <a:tc vMerge="1">
                  <a:txBody>
                    <a:bodyPr/>
                    <a:lstStyle/>
                    <a:p>
                      <a:endParaRPr lang="az-Latn-AZ"/>
                    </a:p>
                  </a:txBody>
                  <a:tcPr/>
                </a:tc>
                <a:tc gridSpan="2">
                  <a:txBody>
                    <a:bodyPr/>
                    <a:lstStyle/>
                    <a:p>
                      <a:pPr algn="ctr">
                        <a:lnSpc>
                          <a:spcPct val="115000"/>
                        </a:lnSpc>
                        <a:spcAft>
                          <a:spcPts val="0"/>
                        </a:spcAft>
                      </a:pPr>
                      <a:r>
                        <a:rPr lang="en-US" sz="1400" b="1" dirty="0">
                          <a:latin typeface="Cambria" pitchFamily="18" charset="0"/>
                        </a:rPr>
                        <a:t>Parliament </a:t>
                      </a:r>
                      <a:endParaRPr lang="az-Latn-AZ" sz="1400" b="1" dirty="0">
                        <a:latin typeface="Cambria" pitchFamily="18" charset="0"/>
                        <a:ea typeface="Times New Roman"/>
                        <a:cs typeface="Times New Roman"/>
                      </a:endParaRPr>
                    </a:p>
                  </a:txBody>
                  <a:tcPr marL="53009" marR="53009" marT="0" marB="0" anchor="ctr"/>
                </a:tc>
                <a:tc hMerge="1">
                  <a:txBody>
                    <a:bodyPr/>
                    <a:lstStyle/>
                    <a:p>
                      <a:endParaRPr lang="az-Latn-AZ"/>
                    </a:p>
                  </a:txBody>
                  <a:tcPr/>
                </a:tc>
                <a:tc rowSpan="2">
                  <a:txBody>
                    <a:bodyPr/>
                    <a:lstStyle/>
                    <a:p>
                      <a:pPr algn="ctr">
                        <a:lnSpc>
                          <a:spcPct val="115000"/>
                        </a:lnSpc>
                        <a:spcAft>
                          <a:spcPts val="0"/>
                        </a:spcAft>
                      </a:pPr>
                      <a:r>
                        <a:rPr lang="en-US" sz="1400" b="1">
                          <a:latin typeface="Cambria" pitchFamily="18" charset="0"/>
                        </a:rPr>
                        <a:t>SAI</a:t>
                      </a:r>
                      <a:endParaRPr lang="az-Latn-AZ" sz="1400" b="1">
                        <a:latin typeface="Cambria" pitchFamily="18" charset="0"/>
                        <a:ea typeface="Times New Roman"/>
                        <a:cs typeface="Times New Roman"/>
                      </a:endParaRPr>
                    </a:p>
                  </a:txBody>
                  <a:tcPr marL="53009" marR="53009" marT="0" marB="0" anchor="ctr"/>
                </a:tc>
              </a:tr>
              <a:tr h="468724">
                <a:tc vMerge="1">
                  <a:txBody>
                    <a:bodyPr/>
                    <a:lstStyle/>
                    <a:p>
                      <a:endParaRPr lang="az-Latn-AZ"/>
                    </a:p>
                  </a:txBody>
                  <a:tcPr/>
                </a:tc>
                <a:tc vMerge="1">
                  <a:txBody>
                    <a:bodyPr/>
                    <a:lstStyle/>
                    <a:p>
                      <a:endParaRPr lang="az-Latn-AZ"/>
                    </a:p>
                  </a:txBody>
                  <a:tcPr/>
                </a:tc>
                <a:tc vMerge="1">
                  <a:txBody>
                    <a:bodyPr/>
                    <a:lstStyle/>
                    <a:p>
                      <a:endParaRPr lang="az-Latn-AZ"/>
                    </a:p>
                  </a:txBody>
                  <a:tcPr/>
                </a:tc>
                <a:tc>
                  <a:txBody>
                    <a:bodyPr/>
                    <a:lstStyle/>
                    <a:p>
                      <a:pPr algn="ctr">
                        <a:lnSpc>
                          <a:spcPct val="115000"/>
                        </a:lnSpc>
                        <a:spcAft>
                          <a:spcPts val="0"/>
                        </a:spcAft>
                      </a:pPr>
                      <a:r>
                        <a:rPr lang="en-GB" sz="1400" b="1" dirty="0">
                          <a:latin typeface="Cambria" pitchFamily="18" charset="0"/>
                        </a:rPr>
                        <a:t>Formulation/</a:t>
                      </a:r>
                      <a:endParaRPr lang="az-Latn-AZ" sz="1400" b="1" dirty="0">
                        <a:latin typeface="Cambria" pitchFamily="18" charset="0"/>
                      </a:endParaRPr>
                    </a:p>
                    <a:p>
                      <a:pPr algn="ctr">
                        <a:lnSpc>
                          <a:spcPct val="115000"/>
                        </a:lnSpc>
                        <a:spcAft>
                          <a:spcPts val="0"/>
                        </a:spcAft>
                      </a:pPr>
                      <a:r>
                        <a:rPr lang="en-GB" sz="1400" b="1" dirty="0">
                          <a:latin typeface="Cambria" pitchFamily="18" charset="0"/>
                        </a:rPr>
                        <a:t>Approval</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en-GB" sz="1400" b="1" dirty="0">
                          <a:latin typeface="Cambria" pitchFamily="18" charset="0"/>
                        </a:rPr>
                        <a:t>Execution/</a:t>
                      </a:r>
                      <a:endParaRPr lang="az-Latn-AZ" sz="1400" b="1" dirty="0">
                        <a:latin typeface="Cambria" pitchFamily="18" charset="0"/>
                      </a:endParaRPr>
                    </a:p>
                    <a:p>
                      <a:pPr algn="ctr">
                        <a:lnSpc>
                          <a:spcPct val="115000"/>
                        </a:lnSpc>
                        <a:spcAft>
                          <a:spcPts val="0"/>
                        </a:spcAft>
                      </a:pPr>
                      <a:r>
                        <a:rPr lang="en-GB" sz="1400" b="1" dirty="0">
                          <a:latin typeface="Cambria" pitchFamily="18" charset="0"/>
                        </a:rPr>
                        <a:t>Audit</a:t>
                      </a:r>
                      <a:endParaRPr lang="az-Latn-AZ" sz="1400" b="1" dirty="0">
                        <a:latin typeface="Cambria" pitchFamily="18" charset="0"/>
                        <a:ea typeface="Times New Roman"/>
                        <a:cs typeface="Times New Roman"/>
                      </a:endParaRPr>
                    </a:p>
                  </a:txBody>
                  <a:tcPr marL="53009" marR="53009" marT="0" marB="0" anchor="ctr"/>
                </a:tc>
                <a:tc vMerge="1">
                  <a:txBody>
                    <a:bodyPr/>
                    <a:lstStyle/>
                    <a:p>
                      <a:endParaRPr lang="az-Latn-AZ"/>
                    </a:p>
                  </a:txBody>
                  <a:tcPr/>
                </a:tc>
              </a:tr>
              <a:tr h="0">
                <a:tc>
                  <a:txBody>
                    <a:bodyPr/>
                    <a:lstStyle/>
                    <a:p>
                      <a:pPr algn="ctr">
                        <a:lnSpc>
                          <a:spcPct val="115000"/>
                        </a:lnSpc>
                        <a:spcAft>
                          <a:spcPts val="0"/>
                        </a:spcAft>
                      </a:pPr>
                      <a:r>
                        <a:rPr lang="az-Latn-AZ" sz="1400" b="1" dirty="0">
                          <a:latin typeface="Cambria" pitchFamily="18" charset="0"/>
                        </a:rPr>
                        <a:t>1</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Azerbaijan</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63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52</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53</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83</a:t>
                      </a:r>
                      <a:endParaRPr lang="az-Latn-AZ" sz="1400" b="1">
                        <a:latin typeface="Cambria" pitchFamily="18" charset="0"/>
                        <a:ea typeface="Times New Roman"/>
                        <a:cs typeface="Times New Roman"/>
                      </a:endParaRPr>
                    </a:p>
                  </a:txBody>
                  <a:tcPr marL="53009" marR="53009" marT="0" marB="0" anchor="ctr"/>
                </a:tc>
              </a:tr>
              <a:tr h="60166">
                <a:tc>
                  <a:txBody>
                    <a:bodyPr/>
                    <a:lstStyle/>
                    <a:p>
                      <a:pPr algn="ctr">
                        <a:lnSpc>
                          <a:spcPct val="115000"/>
                        </a:lnSpc>
                        <a:spcAft>
                          <a:spcPts val="0"/>
                        </a:spcAft>
                      </a:pPr>
                      <a:r>
                        <a:rPr lang="az-Latn-AZ" sz="1400" b="1" dirty="0">
                          <a:latin typeface="Cambria" pitchFamily="18" charset="0"/>
                        </a:rPr>
                        <a:t>2</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Russian Federation</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78</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72</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80</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83</a:t>
                      </a:r>
                      <a:endParaRPr lang="az-Latn-AZ" sz="1400" b="1">
                        <a:latin typeface="Cambria" pitchFamily="18" charset="0"/>
                        <a:ea typeface="Times New Roman"/>
                        <a:cs typeface="Times New Roman"/>
                      </a:endParaRPr>
                    </a:p>
                  </a:txBody>
                  <a:tcPr marL="53009" marR="53009" marT="0" marB="0" anchor="ctr"/>
                </a:tc>
              </a:tr>
              <a:tr h="50007">
                <a:tc>
                  <a:txBody>
                    <a:bodyPr/>
                    <a:lstStyle/>
                    <a:p>
                      <a:pPr algn="ctr">
                        <a:lnSpc>
                          <a:spcPct val="115000"/>
                        </a:lnSpc>
                        <a:spcAft>
                          <a:spcPts val="0"/>
                        </a:spcAft>
                      </a:pPr>
                      <a:r>
                        <a:rPr lang="az-Latn-AZ" sz="1400" b="1" dirty="0">
                          <a:latin typeface="Cambria" pitchFamily="18" charset="0"/>
                        </a:rPr>
                        <a:t>3</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Moldova</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59</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48</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47</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83</a:t>
                      </a:r>
                      <a:endParaRPr lang="az-Latn-AZ" sz="1400" b="1">
                        <a:latin typeface="Cambria" pitchFamily="18" charset="0"/>
                        <a:ea typeface="Times New Roman"/>
                        <a:cs typeface="Times New Roman"/>
                      </a:endParaRPr>
                    </a:p>
                  </a:txBody>
                  <a:tcPr marL="53009" marR="53009" marT="0" marB="0" anchor="ctr"/>
                </a:tc>
              </a:tr>
              <a:tr h="39848">
                <a:tc>
                  <a:txBody>
                    <a:bodyPr/>
                    <a:lstStyle/>
                    <a:p>
                      <a:pPr algn="ctr">
                        <a:lnSpc>
                          <a:spcPct val="115000"/>
                        </a:lnSpc>
                        <a:spcAft>
                          <a:spcPts val="0"/>
                        </a:spcAft>
                      </a:pPr>
                      <a:r>
                        <a:rPr lang="az-Latn-AZ" sz="1400" b="1" dirty="0">
                          <a:latin typeface="Cambria" pitchFamily="18" charset="0"/>
                        </a:rPr>
                        <a:t>4</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Kazakhstan </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63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73</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50</a:t>
                      </a:r>
                      <a:endParaRPr lang="az-Latn-AZ" sz="1400" b="1">
                        <a:latin typeface="Cambria" pitchFamily="18" charset="0"/>
                        <a:ea typeface="Times New Roman"/>
                        <a:cs typeface="Times New Roman"/>
                      </a:endParaRPr>
                    </a:p>
                  </a:txBody>
                  <a:tcPr marL="53009" marR="53009" marT="0" marB="0" anchor="ctr"/>
                </a:tc>
              </a:tr>
              <a:tr h="29689">
                <a:tc>
                  <a:txBody>
                    <a:bodyPr/>
                    <a:lstStyle/>
                    <a:p>
                      <a:pPr algn="ctr">
                        <a:lnSpc>
                          <a:spcPct val="115000"/>
                        </a:lnSpc>
                        <a:spcAft>
                          <a:spcPts val="0"/>
                        </a:spcAft>
                      </a:pPr>
                      <a:r>
                        <a:rPr lang="az-Latn-AZ" sz="1400" b="1" dirty="0">
                          <a:latin typeface="Cambria" pitchFamily="18" charset="0"/>
                        </a:rPr>
                        <a:t>5</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Kyrgyz Republic</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74</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91</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47</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78</a:t>
                      </a:r>
                      <a:endParaRPr lang="az-Latn-AZ" sz="1400" b="1">
                        <a:latin typeface="Cambria" pitchFamily="18" charset="0"/>
                        <a:ea typeface="Times New Roman"/>
                        <a:cs typeface="Times New Roman"/>
                      </a:endParaRPr>
                    </a:p>
                  </a:txBody>
                  <a:tcPr marL="53009" marR="53009" marT="0" marB="0" anchor="ctr"/>
                </a:tc>
              </a:tr>
              <a:tr h="0">
                <a:tc>
                  <a:txBody>
                    <a:bodyPr/>
                    <a:lstStyle/>
                    <a:p>
                      <a:pPr algn="ctr">
                        <a:lnSpc>
                          <a:spcPct val="115000"/>
                        </a:lnSpc>
                        <a:spcAft>
                          <a:spcPts val="0"/>
                        </a:spcAft>
                      </a:pPr>
                      <a:r>
                        <a:rPr lang="az-Latn-AZ" sz="1400" b="1">
                          <a:latin typeface="Cambria" pitchFamily="18" charset="0"/>
                        </a:rPr>
                        <a:t>6</a:t>
                      </a:r>
                      <a:endParaRPr lang="az-Latn-AZ" sz="1400" b="1">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Ukraine</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83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86</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87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78</a:t>
                      </a:r>
                      <a:endParaRPr lang="az-Latn-AZ" sz="1400" b="1">
                        <a:latin typeface="Cambria" pitchFamily="18" charset="0"/>
                        <a:ea typeface="Times New Roman"/>
                        <a:cs typeface="Times New Roman"/>
                      </a:endParaRPr>
                    </a:p>
                  </a:txBody>
                  <a:tcPr marL="53009" marR="53009" marT="0" marB="0" anchor="ctr"/>
                </a:tc>
              </a:tr>
              <a:tr h="0">
                <a:tc>
                  <a:txBody>
                    <a:bodyPr/>
                    <a:lstStyle/>
                    <a:p>
                      <a:pPr algn="ctr">
                        <a:lnSpc>
                          <a:spcPct val="115000"/>
                        </a:lnSpc>
                        <a:spcAft>
                          <a:spcPts val="0"/>
                        </a:spcAft>
                      </a:pPr>
                      <a:r>
                        <a:rPr lang="az-Latn-AZ" sz="1400" b="1">
                          <a:latin typeface="Cambria" pitchFamily="18" charset="0"/>
                        </a:rPr>
                        <a:t>7</a:t>
                      </a:r>
                      <a:endParaRPr lang="az-Latn-AZ" sz="1400" b="1">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Turkey</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59</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62</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33</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78</a:t>
                      </a:r>
                      <a:endParaRPr lang="az-Latn-AZ" sz="1400" b="1">
                        <a:latin typeface="Cambria" pitchFamily="18" charset="0"/>
                        <a:ea typeface="Times New Roman"/>
                        <a:cs typeface="Times New Roman"/>
                      </a:endParaRPr>
                    </a:p>
                  </a:txBody>
                  <a:tcPr marL="53009" marR="53009" marT="0" marB="0" anchor="ctr"/>
                </a:tc>
              </a:tr>
              <a:tr h="0">
                <a:tc>
                  <a:txBody>
                    <a:bodyPr/>
                    <a:lstStyle/>
                    <a:p>
                      <a:pPr algn="ctr">
                        <a:lnSpc>
                          <a:spcPct val="115000"/>
                        </a:lnSpc>
                        <a:spcAft>
                          <a:spcPts val="0"/>
                        </a:spcAft>
                      </a:pPr>
                      <a:r>
                        <a:rPr lang="az-Latn-AZ" sz="1400" b="1" dirty="0">
                          <a:latin typeface="Cambria" pitchFamily="18" charset="0"/>
                        </a:rPr>
                        <a:t>8</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Georgia </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74</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52</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87</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89</a:t>
                      </a:r>
                      <a:endParaRPr lang="az-Latn-AZ" sz="1400" b="1">
                        <a:latin typeface="Cambria" pitchFamily="18" charset="0"/>
                        <a:ea typeface="Times New Roman"/>
                        <a:cs typeface="Times New Roman"/>
                      </a:endParaRPr>
                    </a:p>
                  </a:txBody>
                  <a:tcPr marL="53009" marR="53009" marT="0" marB="0" anchor="ctr"/>
                </a:tc>
              </a:tr>
              <a:tr h="60491">
                <a:tc>
                  <a:txBody>
                    <a:bodyPr/>
                    <a:lstStyle/>
                    <a:p>
                      <a:pPr algn="ctr">
                        <a:lnSpc>
                          <a:spcPct val="115000"/>
                        </a:lnSpc>
                        <a:spcAft>
                          <a:spcPts val="0"/>
                        </a:spcAft>
                      </a:pPr>
                      <a:r>
                        <a:rPr lang="az-Latn-AZ" sz="1400" b="1" dirty="0">
                          <a:latin typeface="Cambria" pitchFamily="18" charset="0"/>
                        </a:rPr>
                        <a:t>9</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Tajikistan</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65</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48</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87</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67</a:t>
                      </a:r>
                      <a:endParaRPr lang="az-Latn-AZ" sz="1400" b="1">
                        <a:latin typeface="Cambria" pitchFamily="18" charset="0"/>
                        <a:ea typeface="Times New Roman"/>
                        <a:cs typeface="Times New Roman"/>
                      </a:endParaRPr>
                    </a:p>
                  </a:txBody>
                  <a:tcPr marL="53009" marR="53009" marT="0" marB="0" anchor="ctr"/>
                </a:tc>
              </a:tr>
              <a:tr h="50332">
                <a:tc>
                  <a:txBody>
                    <a:bodyPr/>
                    <a:lstStyle/>
                    <a:p>
                      <a:pPr algn="ctr">
                        <a:lnSpc>
                          <a:spcPct val="115000"/>
                        </a:lnSpc>
                        <a:spcAft>
                          <a:spcPts val="0"/>
                        </a:spcAft>
                      </a:pPr>
                      <a:r>
                        <a:rPr lang="az-Latn-AZ" sz="1400" b="1">
                          <a:latin typeface="Cambria" pitchFamily="18" charset="0"/>
                        </a:rPr>
                        <a:t>10</a:t>
                      </a:r>
                      <a:endParaRPr lang="az-Latn-AZ" sz="1400" b="1">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Bulgaria</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59</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33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72</a:t>
                      </a:r>
                      <a:endParaRPr lang="az-Latn-AZ" sz="1400" b="1">
                        <a:latin typeface="Cambria" pitchFamily="18" charset="0"/>
                        <a:ea typeface="Times New Roman"/>
                        <a:cs typeface="Times New Roman"/>
                      </a:endParaRPr>
                    </a:p>
                  </a:txBody>
                  <a:tcPr marL="53009" marR="53009" marT="0" marB="0" anchor="ctr"/>
                </a:tc>
              </a:tr>
              <a:tr h="40173">
                <a:tc>
                  <a:txBody>
                    <a:bodyPr/>
                    <a:lstStyle/>
                    <a:p>
                      <a:pPr algn="ctr">
                        <a:lnSpc>
                          <a:spcPct val="115000"/>
                        </a:lnSpc>
                        <a:spcAft>
                          <a:spcPts val="0"/>
                        </a:spcAft>
                      </a:pPr>
                      <a:r>
                        <a:rPr lang="az-Latn-AZ" sz="1400" b="1" dirty="0">
                          <a:latin typeface="Cambria" pitchFamily="18" charset="0"/>
                        </a:rPr>
                        <a:t>11</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Croatia </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59</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53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33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89</a:t>
                      </a:r>
                      <a:endParaRPr lang="az-Latn-AZ" sz="1400" b="1">
                        <a:latin typeface="Cambria" pitchFamily="18" charset="0"/>
                        <a:ea typeface="Times New Roman"/>
                        <a:cs typeface="Times New Roman"/>
                      </a:endParaRPr>
                    </a:p>
                  </a:txBody>
                  <a:tcPr marL="53009" marR="53009" marT="0" marB="0" anchor="ctr"/>
                </a:tc>
              </a:tr>
              <a:tr h="30014">
                <a:tc>
                  <a:txBody>
                    <a:bodyPr/>
                    <a:lstStyle/>
                    <a:p>
                      <a:pPr algn="ctr">
                        <a:lnSpc>
                          <a:spcPct val="115000"/>
                        </a:lnSpc>
                        <a:spcAft>
                          <a:spcPts val="0"/>
                        </a:spcAft>
                      </a:pPr>
                      <a:r>
                        <a:rPr lang="az-Latn-AZ" sz="1400" b="1" dirty="0">
                          <a:latin typeface="Cambria" pitchFamily="18" charset="0"/>
                        </a:rPr>
                        <a:t>12</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Czech Republic</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82</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91</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83</a:t>
                      </a:r>
                      <a:endParaRPr lang="az-Latn-AZ" sz="1400" b="1">
                        <a:latin typeface="Cambria" pitchFamily="18" charset="0"/>
                        <a:ea typeface="Times New Roman"/>
                        <a:cs typeface="Times New Roman"/>
                      </a:endParaRPr>
                    </a:p>
                  </a:txBody>
                  <a:tcPr marL="53009" marR="53009" marT="0" marB="0" anchor="ctr"/>
                </a:tc>
              </a:tr>
              <a:tr h="0">
                <a:tc>
                  <a:txBody>
                    <a:bodyPr/>
                    <a:lstStyle/>
                    <a:p>
                      <a:pPr algn="ctr">
                        <a:lnSpc>
                          <a:spcPct val="115000"/>
                        </a:lnSpc>
                        <a:spcAft>
                          <a:spcPts val="0"/>
                        </a:spcAft>
                      </a:pPr>
                      <a:r>
                        <a:rPr lang="az-Latn-AZ" sz="1400" b="1" dirty="0">
                          <a:latin typeface="Cambria" pitchFamily="18" charset="0"/>
                        </a:rPr>
                        <a:t>13</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Hungary</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65</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76</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13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95</a:t>
                      </a:r>
                      <a:endParaRPr lang="az-Latn-AZ" sz="1400" b="1">
                        <a:latin typeface="Cambria" pitchFamily="18" charset="0"/>
                        <a:ea typeface="Times New Roman"/>
                        <a:cs typeface="Times New Roman"/>
                      </a:endParaRPr>
                    </a:p>
                  </a:txBody>
                  <a:tcPr marL="53009" marR="53009" marT="0" marB="0" anchor="ctr"/>
                </a:tc>
              </a:tr>
              <a:tr h="0">
                <a:tc>
                  <a:txBody>
                    <a:bodyPr/>
                    <a:lstStyle/>
                    <a:p>
                      <a:pPr algn="ctr">
                        <a:lnSpc>
                          <a:spcPct val="115000"/>
                        </a:lnSpc>
                        <a:spcAft>
                          <a:spcPts val="0"/>
                        </a:spcAft>
                      </a:pPr>
                      <a:r>
                        <a:rPr lang="az-Latn-AZ" sz="1400" b="1" dirty="0">
                          <a:latin typeface="Cambria" pitchFamily="18" charset="0"/>
                        </a:rPr>
                        <a:t>14</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Macedonia</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56</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62</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20</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78</a:t>
                      </a:r>
                      <a:endParaRPr lang="az-Latn-AZ" sz="1400" b="1">
                        <a:latin typeface="Cambria" pitchFamily="18" charset="0"/>
                        <a:ea typeface="Times New Roman"/>
                        <a:cs typeface="Times New Roman"/>
                      </a:endParaRPr>
                    </a:p>
                  </a:txBody>
                  <a:tcPr marL="53009" marR="53009" marT="0" marB="0" anchor="ctr"/>
                </a:tc>
              </a:tr>
              <a:tr h="0">
                <a:tc>
                  <a:txBody>
                    <a:bodyPr/>
                    <a:lstStyle/>
                    <a:p>
                      <a:pPr algn="ctr">
                        <a:lnSpc>
                          <a:spcPct val="115000"/>
                        </a:lnSpc>
                        <a:spcAft>
                          <a:spcPts val="0"/>
                        </a:spcAft>
                      </a:pPr>
                      <a:r>
                        <a:rPr lang="az-Latn-AZ" sz="1400" b="1" dirty="0">
                          <a:latin typeface="Cambria" pitchFamily="18" charset="0"/>
                        </a:rPr>
                        <a:t>15</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Poland</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82</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87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95</a:t>
                      </a:r>
                      <a:endParaRPr lang="az-Latn-AZ" sz="1400" b="1">
                        <a:latin typeface="Cambria" pitchFamily="18" charset="0"/>
                        <a:ea typeface="Times New Roman"/>
                        <a:cs typeface="Times New Roman"/>
                      </a:endParaRPr>
                    </a:p>
                  </a:txBody>
                  <a:tcPr marL="53009" marR="53009" marT="0" marB="0" anchor="ctr"/>
                </a:tc>
              </a:tr>
              <a:tr h="60816">
                <a:tc>
                  <a:txBody>
                    <a:bodyPr/>
                    <a:lstStyle/>
                    <a:p>
                      <a:pPr algn="ctr">
                        <a:lnSpc>
                          <a:spcPct val="115000"/>
                        </a:lnSpc>
                        <a:spcAft>
                          <a:spcPts val="0"/>
                        </a:spcAft>
                      </a:pPr>
                      <a:r>
                        <a:rPr lang="az-Latn-AZ" sz="1400" b="1" dirty="0">
                          <a:latin typeface="Cambria" pitchFamily="18" charset="0"/>
                        </a:rPr>
                        <a:t>16</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Romania</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63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53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72</a:t>
                      </a:r>
                      <a:endParaRPr lang="az-Latn-AZ" sz="1400" b="1">
                        <a:latin typeface="Cambria" pitchFamily="18" charset="0"/>
                        <a:ea typeface="Times New Roman"/>
                        <a:cs typeface="Times New Roman"/>
                      </a:endParaRPr>
                    </a:p>
                  </a:txBody>
                  <a:tcPr marL="53009" marR="53009" marT="0" marB="0" anchor="ctr"/>
                </a:tc>
              </a:tr>
              <a:tr h="50657">
                <a:tc>
                  <a:txBody>
                    <a:bodyPr/>
                    <a:lstStyle/>
                    <a:p>
                      <a:pPr algn="ctr">
                        <a:lnSpc>
                          <a:spcPct val="115000"/>
                        </a:lnSpc>
                        <a:spcAft>
                          <a:spcPts val="0"/>
                        </a:spcAft>
                      </a:pPr>
                      <a:r>
                        <a:rPr lang="az-Latn-AZ" sz="1400" b="1" dirty="0">
                          <a:latin typeface="Cambria" pitchFamily="18" charset="0"/>
                        </a:rPr>
                        <a:t>17</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Serbia</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dirty="0">
                          <a:latin typeface="Cambria" pitchFamily="18" charset="0"/>
                        </a:rPr>
                        <a:t>63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43</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a:latin typeface="Cambria" pitchFamily="18" charset="0"/>
                        </a:rPr>
                        <a:t>83</a:t>
                      </a:r>
                      <a:endParaRPr lang="az-Latn-AZ" sz="1400" b="1">
                        <a:latin typeface="Cambria" pitchFamily="18" charset="0"/>
                        <a:ea typeface="Times New Roman"/>
                        <a:cs typeface="Times New Roman"/>
                      </a:endParaRPr>
                    </a:p>
                  </a:txBody>
                  <a:tcPr marL="53009" marR="53009" marT="0" marB="0" anchor="ctr"/>
                </a:tc>
              </a:tr>
              <a:tr h="40498">
                <a:tc>
                  <a:txBody>
                    <a:bodyPr/>
                    <a:lstStyle/>
                    <a:p>
                      <a:pPr algn="ctr">
                        <a:lnSpc>
                          <a:spcPct val="115000"/>
                        </a:lnSpc>
                        <a:spcAft>
                          <a:spcPts val="0"/>
                        </a:spcAft>
                      </a:pPr>
                      <a:r>
                        <a:rPr lang="az-Latn-AZ" sz="1400" b="1" dirty="0">
                          <a:latin typeface="Cambria" pitchFamily="18" charset="0"/>
                        </a:rPr>
                        <a:t>18</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Slovak Republic</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a:latin typeface="Cambria" pitchFamily="18" charset="0"/>
                        </a:rPr>
                        <a:t>56</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20</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72</a:t>
                      </a:r>
                      <a:endParaRPr lang="az-Latn-AZ" sz="1400" b="1" dirty="0">
                        <a:latin typeface="Cambria" pitchFamily="18" charset="0"/>
                        <a:ea typeface="Times New Roman"/>
                        <a:cs typeface="Times New Roman"/>
                      </a:endParaRPr>
                    </a:p>
                  </a:txBody>
                  <a:tcPr marL="53009" marR="53009" marT="0" marB="0" anchor="ctr"/>
                </a:tc>
              </a:tr>
              <a:tr h="30339">
                <a:tc>
                  <a:txBody>
                    <a:bodyPr/>
                    <a:lstStyle/>
                    <a:p>
                      <a:pPr algn="ctr">
                        <a:lnSpc>
                          <a:spcPct val="115000"/>
                        </a:lnSpc>
                        <a:spcAft>
                          <a:spcPts val="0"/>
                        </a:spcAft>
                      </a:pPr>
                      <a:r>
                        <a:rPr lang="az-Latn-AZ" sz="1400" b="1" dirty="0">
                          <a:latin typeface="Cambria" pitchFamily="18" charset="0"/>
                        </a:rPr>
                        <a:t>19</a:t>
                      </a:r>
                      <a:endParaRPr lang="az-Latn-AZ" sz="1400" b="1" dirty="0">
                        <a:latin typeface="Cambria" pitchFamily="18" charset="0"/>
                        <a:ea typeface="Times New Roman"/>
                        <a:cs typeface="Times New Roman"/>
                      </a:endParaRPr>
                    </a:p>
                  </a:txBody>
                  <a:tcPr marL="53009" marR="53009" marT="0" marB="0" anchor="ctr"/>
                </a:tc>
                <a:tc>
                  <a:txBody>
                    <a:bodyPr/>
                    <a:lstStyle/>
                    <a:p>
                      <a:pPr>
                        <a:lnSpc>
                          <a:spcPct val="115000"/>
                        </a:lnSpc>
                        <a:spcAft>
                          <a:spcPts val="0"/>
                        </a:spcAft>
                      </a:pPr>
                      <a:r>
                        <a:rPr lang="en-US" sz="1400" b="1" dirty="0">
                          <a:latin typeface="Cambria" pitchFamily="18" charset="0"/>
                        </a:rPr>
                        <a:t>Slovenia</a:t>
                      </a:r>
                      <a:endParaRPr lang="az-Latn-AZ" sz="1400" b="1" dirty="0">
                        <a:latin typeface="Cambria" pitchFamily="18" charset="0"/>
                        <a:ea typeface="Times New Roman"/>
                        <a:cs typeface="Times New Roman"/>
                      </a:endParaRPr>
                    </a:p>
                  </a:txBody>
                  <a:tcPr marL="53009" marR="53009" marT="0" marB="0" anchor="b"/>
                </a:tc>
                <a:tc>
                  <a:txBody>
                    <a:bodyPr/>
                    <a:lstStyle/>
                    <a:p>
                      <a:pPr algn="ctr">
                        <a:lnSpc>
                          <a:spcPct val="115000"/>
                        </a:lnSpc>
                        <a:spcAft>
                          <a:spcPts val="0"/>
                        </a:spcAft>
                      </a:pPr>
                      <a:r>
                        <a:rPr lang="az-Latn-AZ" sz="1400" b="1">
                          <a:latin typeface="Cambria" pitchFamily="18" charset="0"/>
                        </a:rPr>
                        <a:t>80</a:t>
                      </a:r>
                      <a:endParaRPr lang="az-Latn-AZ" sz="1400" b="1">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67</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93</a:t>
                      </a:r>
                      <a:endParaRPr lang="az-Latn-AZ" sz="1400" b="1" dirty="0">
                        <a:latin typeface="Cambria" pitchFamily="18" charset="0"/>
                        <a:ea typeface="Times New Roman"/>
                        <a:cs typeface="Times New Roman"/>
                      </a:endParaRPr>
                    </a:p>
                  </a:txBody>
                  <a:tcPr marL="53009" marR="53009" marT="0" marB="0" anchor="ctr"/>
                </a:tc>
                <a:tc>
                  <a:txBody>
                    <a:bodyPr/>
                    <a:lstStyle/>
                    <a:p>
                      <a:pPr algn="ctr">
                        <a:lnSpc>
                          <a:spcPct val="115000"/>
                        </a:lnSpc>
                        <a:spcAft>
                          <a:spcPts val="0"/>
                        </a:spcAft>
                      </a:pPr>
                      <a:r>
                        <a:rPr lang="az-Latn-AZ" sz="1400" b="1" dirty="0">
                          <a:latin typeface="Cambria" pitchFamily="18" charset="0"/>
                        </a:rPr>
                        <a:t>83</a:t>
                      </a:r>
                      <a:endParaRPr lang="az-Latn-AZ" sz="1400" b="1" dirty="0">
                        <a:latin typeface="Cambria" pitchFamily="18" charset="0"/>
                        <a:ea typeface="Times New Roman"/>
                        <a:cs typeface="Times New Roman"/>
                      </a:endParaRPr>
                    </a:p>
                  </a:txBody>
                  <a:tcPr marL="53009" marR="53009" marT="0" marB="0" anchor="ctr"/>
                </a:tc>
              </a:tr>
            </a:tbl>
          </a:graphicData>
        </a:graphic>
      </p:graphicFrame>
    </p:spTree>
  </p:cSld>
  <p:clrMapOvr>
    <a:masterClrMapping/>
  </p:clrMapOvr>
  <p:transition spd="slow">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53"/>
            <a:ext cx="9144000" cy="857247"/>
          </a:xfr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None/>
            </a:pPr>
            <a:r>
              <a:rPr lang="en-US" sz="4000" b="1" dirty="0" smtClean="0">
                <a:solidFill>
                  <a:srgbClr val="FFFF00"/>
                </a:solidFill>
                <a:latin typeface="Cambria" pitchFamily="18" charset="0"/>
                <a:ea typeface="Cambria Math" pitchFamily="18" charset="0"/>
              </a:rPr>
              <a:t>THANKS FOR YOUR ATTENTION</a:t>
            </a:r>
            <a:endParaRPr lang="az-Latn-AZ" sz="4000" b="1" dirty="0">
              <a:solidFill>
                <a:srgbClr val="FFFF00"/>
              </a:solidFill>
              <a:latin typeface="Cambria" pitchFamily="18" charset="0"/>
              <a:ea typeface="Cambria Math" pitchFamily="18" charset="0"/>
              <a:cs typeface="Times New Roman" pitchFamily="18" charset="0"/>
            </a:endParaRPr>
          </a:p>
        </p:txBody>
      </p:sp>
      <p:pic>
        <p:nvPicPr>
          <p:cNvPr id="1026" name="Picture 2" descr="Image result for flame towers"/>
          <p:cNvPicPr>
            <a:picLocks noChangeAspect="1" noChangeArrowheads="1"/>
          </p:cNvPicPr>
          <p:nvPr/>
        </p:nvPicPr>
        <p:blipFill>
          <a:blip r:embed="rId2"/>
          <a:srcRect/>
          <a:stretch>
            <a:fillRect/>
          </a:stretch>
        </p:blipFill>
        <p:spPr bwMode="auto">
          <a:xfrm>
            <a:off x="1" y="0"/>
            <a:ext cx="9143999" cy="6000768"/>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500042"/>
          <a:ext cx="9144000" cy="60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PEFA"/>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z-Latn-AZ"/>
          </a:p>
        </p:txBody>
      </p:sp>
      <p:sp>
        <p:nvSpPr>
          <p:cNvPr id="1028" name="AutoShape 4" descr="Image result for PEFA"/>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z-Latn-AZ"/>
          </a:p>
        </p:txBody>
      </p:sp>
      <p:sp>
        <p:nvSpPr>
          <p:cNvPr id="6" name="Прямоугольник 5"/>
          <p:cNvSpPr/>
          <p:nvPr/>
        </p:nvSpPr>
        <p:spPr>
          <a:xfrm>
            <a:off x="0" y="1904991"/>
            <a:ext cx="9144000"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sz="3200" b="1" dirty="0" smtClean="0">
                <a:solidFill>
                  <a:schemeClr val="tx1"/>
                </a:solidFill>
                <a:latin typeface="Cambria" pitchFamily="18" charset="0"/>
              </a:rPr>
              <a:t>ANALYZE THE KNI ON</a:t>
            </a:r>
          </a:p>
          <a:p>
            <a:pPr lvl="0" algn="ctr"/>
            <a:r>
              <a:rPr lang="en-US" sz="3200" b="1" dirty="0" smtClean="0">
                <a:solidFill>
                  <a:schemeClr val="tx1"/>
                </a:solidFill>
                <a:latin typeface="Cambria" pitchFamily="18" charset="0"/>
              </a:rPr>
              <a:t>BUDGET EXECUTION REPORT &amp; </a:t>
            </a:r>
          </a:p>
          <a:p>
            <a:pPr algn="ctr"/>
            <a:r>
              <a:rPr lang="en-US" sz="3200" b="1" dirty="0" smtClean="0">
                <a:solidFill>
                  <a:schemeClr val="tx1"/>
                </a:solidFill>
                <a:latin typeface="Cambria" pitchFamily="18" charset="0"/>
              </a:rPr>
              <a:t>THE REPORT ABOUT RENDER OPINION ON STATE BUDGET LAW</a:t>
            </a:r>
            <a:endParaRPr lang="az-Latn-AZ" sz="3200" b="1" dirty="0">
              <a:solidFill>
                <a:schemeClr val="tx1"/>
              </a:solidFill>
              <a:latin typeface="Cambria" pitchFamily="18" charset="0"/>
            </a:endParaRPr>
          </a:p>
        </p:txBody>
      </p:sp>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PEFA"/>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z-Latn-AZ"/>
          </a:p>
        </p:txBody>
      </p:sp>
      <p:sp>
        <p:nvSpPr>
          <p:cNvPr id="1028" name="AutoShape 4" descr="Image result for PEFA"/>
          <p:cNvSpPr>
            <a:spLocks noChangeAspect="1" noChangeArrowheads="1"/>
          </p:cNvSpPr>
          <p:nvPr/>
        </p:nvSpPr>
        <p:spPr bwMode="auto">
          <a:xfrm>
            <a:off x="155575"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z-Latn-AZ"/>
          </a:p>
        </p:txBody>
      </p:sp>
      <p:graphicFrame>
        <p:nvGraphicFramePr>
          <p:cNvPr id="5" name="Схема 4"/>
          <p:cNvGraphicFramePr/>
          <p:nvPr/>
        </p:nvGraphicFramePr>
        <p:xfrm>
          <a:off x="0" y="1071546"/>
          <a:ext cx="9144000" cy="4389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0" y="0"/>
            <a:ext cx="9144000" cy="6858000"/>
          </a:xfrm>
          <a:solidFill>
            <a:schemeClr val="bg1">
              <a:lumMod val="85000"/>
            </a:schemeClr>
          </a:solidFill>
          <a:ln>
            <a:solidFill>
              <a:schemeClr val="tx1"/>
            </a:solidFill>
          </a:ln>
        </p:spPr>
        <p:txBody>
          <a:bodyPr/>
          <a:lstStyle/>
          <a:p>
            <a:pPr algn="just" eaLnBrk="1" hangingPunct="1">
              <a:buClr>
                <a:srgbClr val="3399FF"/>
              </a:buClr>
              <a:buSzPct val="125000"/>
              <a:buFontTx/>
              <a:buNone/>
              <a:defRPr/>
            </a:pPr>
            <a:r>
              <a:rPr lang="en-US" sz="1800" b="1" dirty="0" smtClean="0">
                <a:latin typeface="Cambria" pitchFamily="18" charset="0"/>
              </a:rPr>
              <a:t> </a:t>
            </a:r>
            <a:endParaRPr lang="az-Latn-AZ" sz="1800" b="1" dirty="0" smtClean="0">
              <a:latin typeface="Cambria" pitchFamily="18" charset="0"/>
            </a:endParaRPr>
          </a:p>
        </p:txBody>
      </p:sp>
      <p:graphicFrame>
        <p:nvGraphicFramePr>
          <p:cNvPr id="5" name="Схема 4"/>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78" name="Picture 2" descr="Image result for public finance photo"/>
          <p:cNvPicPr>
            <a:picLocks noChangeAspect="1" noChangeArrowheads="1"/>
          </p:cNvPicPr>
          <p:nvPr/>
        </p:nvPicPr>
        <p:blipFill>
          <a:blip r:embed="rId7"/>
          <a:srcRect/>
          <a:stretch>
            <a:fillRect/>
          </a:stretch>
        </p:blipFill>
        <p:spPr bwMode="auto">
          <a:xfrm>
            <a:off x="4714876" y="1857365"/>
            <a:ext cx="2071702" cy="1543059"/>
          </a:xfrm>
          <a:prstGeom prst="rect">
            <a:avLst/>
          </a:prstGeom>
          <a:ln>
            <a:noFill/>
          </a:ln>
          <a:effectLst>
            <a:softEdge rad="112500"/>
          </a:effectLst>
        </p:spPr>
      </p:pic>
      <p:pic>
        <p:nvPicPr>
          <p:cNvPr id="24580" name="Picture 4" descr="Image result for monetary sector photo"/>
          <p:cNvPicPr>
            <a:picLocks noChangeAspect="1" noChangeArrowheads="1"/>
          </p:cNvPicPr>
          <p:nvPr/>
        </p:nvPicPr>
        <p:blipFill>
          <a:blip r:embed="rId8" cstate="print"/>
          <a:srcRect/>
          <a:stretch>
            <a:fillRect/>
          </a:stretch>
        </p:blipFill>
        <p:spPr bwMode="auto">
          <a:xfrm>
            <a:off x="7000892" y="1857364"/>
            <a:ext cx="2143108" cy="1500200"/>
          </a:xfrm>
          <a:prstGeom prst="rect">
            <a:avLst/>
          </a:prstGeom>
          <a:ln>
            <a:noFill/>
          </a:ln>
          <a:effectLst>
            <a:softEdge rad="112500"/>
          </a:effectLst>
        </p:spPr>
      </p:pic>
      <p:pic>
        <p:nvPicPr>
          <p:cNvPr id="24582" name="Picture 6" descr="Image result for industry  photo"/>
          <p:cNvPicPr>
            <a:picLocks noChangeAspect="1" noChangeArrowheads="1"/>
          </p:cNvPicPr>
          <p:nvPr/>
        </p:nvPicPr>
        <p:blipFill>
          <a:blip r:embed="rId9"/>
          <a:srcRect/>
          <a:stretch>
            <a:fillRect/>
          </a:stretch>
        </p:blipFill>
        <p:spPr bwMode="auto">
          <a:xfrm>
            <a:off x="2357422" y="1857365"/>
            <a:ext cx="2143140" cy="1643075"/>
          </a:xfrm>
          <a:prstGeom prst="rect">
            <a:avLst/>
          </a:prstGeom>
          <a:ln>
            <a:noFill/>
          </a:ln>
          <a:effectLst>
            <a:softEdge rad="112500"/>
          </a:effectLst>
        </p:spPr>
      </p:pic>
      <p:pic>
        <p:nvPicPr>
          <p:cNvPr id="24590" name="Picture 14" descr="Image result for risks  photo"/>
          <p:cNvPicPr>
            <a:picLocks noChangeAspect="1" noChangeArrowheads="1"/>
          </p:cNvPicPr>
          <p:nvPr/>
        </p:nvPicPr>
        <p:blipFill>
          <a:blip r:embed="rId10" cstate="print"/>
          <a:srcRect/>
          <a:stretch>
            <a:fillRect/>
          </a:stretch>
        </p:blipFill>
        <p:spPr bwMode="auto">
          <a:xfrm>
            <a:off x="0" y="1928803"/>
            <a:ext cx="2143108" cy="2000264"/>
          </a:xfrm>
          <a:prstGeom prst="rect">
            <a:avLst/>
          </a:prstGeom>
          <a:ln>
            <a:noFill/>
          </a:ln>
          <a:effectLst>
            <a:softEdge rad="112500"/>
          </a:effectLst>
        </p:spPr>
      </p:pic>
      <p:sp>
        <p:nvSpPr>
          <p:cNvPr id="8" name="Скругленный прямоугольник 7"/>
          <p:cNvSpPr/>
          <p:nvPr/>
        </p:nvSpPr>
        <p:spPr>
          <a:xfrm>
            <a:off x="0" y="0"/>
            <a:ext cx="9144000" cy="5714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smtClean="0">
                <a:solidFill>
                  <a:schemeClr val="tx1"/>
                </a:solidFill>
                <a:latin typeface="Cambria" pitchFamily="18" charset="0"/>
              </a:rPr>
              <a:t>WORLD ECONOMY</a:t>
            </a:r>
            <a:endParaRPr lang="az-Latn-AZ" sz="2400" b="1" dirty="0">
              <a:solidFill>
                <a:schemeClr val="tx1"/>
              </a:solidFill>
              <a:latin typeface="Cambria" pitchFamily="18" charset="0"/>
            </a:endParaRP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0" y="642918"/>
          <a:ext cx="8858280" cy="6000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9" name="Rectangle 5"/>
          <p:cNvSpPr>
            <a:spLocks noChangeArrowheads="1"/>
          </p:cNvSpPr>
          <p:nvPr/>
        </p:nvSpPr>
        <p:spPr bwMode="auto">
          <a:xfrm>
            <a:off x="0" y="0"/>
            <a:ext cx="9144000" cy="584200"/>
          </a:xfrm>
          <a:prstGeom prst="rect">
            <a:avLst/>
          </a:prstGeom>
          <a:solidFill>
            <a:srgbClr val="20589C"/>
          </a:solidFill>
          <a:ln w="9525">
            <a:solidFill>
              <a:srgbClr val="20589C"/>
            </a:solidFill>
            <a:miter lim="800000"/>
            <a:headEnd/>
            <a:tailEnd/>
          </a:ln>
        </p:spPr>
        <p:txBody>
          <a:bodyPr wrap="none" anchor="ctr"/>
          <a:lstStyle/>
          <a:p>
            <a:pPr algn="ctr"/>
            <a:endParaRPr lang="az-Latn-AZ" b="1">
              <a:latin typeface="Dotum" pitchFamily="34" charset="-127"/>
            </a:endParaRPr>
          </a:p>
        </p:txBody>
      </p:sp>
      <p:sp>
        <p:nvSpPr>
          <p:cNvPr id="3075" name="Rectangle 2"/>
          <p:cNvSpPr>
            <a:spLocks noGrp="1" noChangeArrowheads="1"/>
          </p:cNvSpPr>
          <p:nvPr>
            <p:ph type="title"/>
          </p:nvPr>
        </p:nvSpPr>
        <p:spPr>
          <a:xfrm>
            <a:off x="0" y="0"/>
            <a:ext cx="9144000" cy="584200"/>
          </a:xfrm>
          <a:ln/>
        </p:spPr>
        <p:style>
          <a:lnRef idx="2">
            <a:schemeClr val="accent4"/>
          </a:lnRef>
          <a:fillRef idx="1">
            <a:schemeClr val="lt1"/>
          </a:fillRef>
          <a:effectRef idx="0">
            <a:schemeClr val="accent4"/>
          </a:effectRef>
          <a:fontRef idx="minor">
            <a:schemeClr val="dk1"/>
          </a:fontRef>
        </p:style>
        <p:txBody>
          <a:bodyPr>
            <a:normAutofit/>
          </a:bodyPr>
          <a:lstStyle/>
          <a:p>
            <a:pPr eaLnBrk="1" hangingPunct="1">
              <a:defRPr/>
            </a:pPr>
            <a:r>
              <a:rPr lang="az-Latn-AZ" sz="2800" b="1" dirty="0" smtClean="0">
                <a:solidFill>
                  <a:schemeClr val="tx1"/>
                </a:solidFill>
                <a:latin typeface="Cambria" pitchFamily="18" charset="0"/>
              </a:rPr>
              <a:t>MA</a:t>
            </a:r>
            <a:r>
              <a:rPr lang="en-US" sz="2800" b="1" dirty="0" smtClean="0">
                <a:solidFill>
                  <a:schemeClr val="tx1"/>
                </a:solidFill>
                <a:latin typeface="Cambria" pitchFamily="18" charset="0"/>
              </a:rPr>
              <a:t>C</a:t>
            </a:r>
            <a:r>
              <a:rPr lang="az-Latn-AZ" sz="2800" b="1" dirty="0" smtClean="0">
                <a:solidFill>
                  <a:schemeClr val="tx1"/>
                </a:solidFill>
                <a:latin typeface="Cambria" pitchFamily="18" charset="0"/>
              </a:rPr>
              <a:t>RO-F</a:t>
            </a:r>
            <a:r>
              <a:rPr lang="en-US" sz="2800" b="1" dirty="0" smtClean="0">
                <a:solidFill>
                  <a:schemeClr val="tx1"/>
                </a:solidFill>
                <a:latin typeface="Cambria" pitchFamily="18" charset="0"/>
              </a:rPr>
              <a:t>I</a:t>
            </a:r>
            <a:r>
              <a:rPr lang="az-Latn-AZ" sz="2800" b="1" dirty="0" smtClean="0">
                <a:solidFill>
                  <a:schemeClr val="tx1"/>
                </a:solidFill>
                <a:latin typeface="Cambria" pitchFamily="18" charset="0"/>
              </a:rPr>
              <a:t>S</a:t>
            </a:r>
            <a:r>
              <a:rPr lang="en-US" sz="2800" b="1" dirty="0" smtClean="0">
                <a:solidFill>
                  <a:schemeClr val="tx1"/>
                </a:solidFill>
                <a:latin typeface="Cambria" pitchFamily="18" charset="0"/>
              </a:rPr>
              <a:t>C</a:t>
            </a:r>
            <a:r>
              <a:rPr lang="az-Latn-AZ" sz="2800" b="1" dirty="0" smtClean="0">
                <a:solidFill>
                  <a:schemeClr val="tx1"/>
                </a:solidFill>
                <a:latin typeface="Cambria" pitchFamily="18" charset="0"/>
              </a:rPr>
              <a:t>AL R</a:t>
            </a:r>
            <a:r>
              <a:rPr lang="en-US" sz="2800" b="1" dirty="0" smtClean="0">
                <a:solidFill>
                  <a:schemeClr val="tx1"/>
                </a:solidFill>
                <a:latin typeface="Cambria" pitchFamily="18" charset="0"/>
              </a:rPr>
              <a:t>I</a:t>
            </a:r>
            <a:r>
              <a:rPr lang="az-Latn-AZ" sz="2800" b="1" dirty="0" smtClean="0">
                <a:solidFill>
                  <a:schemeClr val="tx1"/>
                </a:solidFill>
                <a:latin typeface="Cambria" pitchFamily="18" charset="0"/>
              </a:rPr>
              <a:t>S</a:t>
            </a:r>
            <a:r>
              <a:rPr lang="en-US" sz="2800" b="1" dirty="0" smtClean="0">
                <a:solidFill>
                  <a:schemeClr val="tx1"/>
                </a:solidFill>
                <a:latin typeface="Cambria" pitchFamily="18" charset="0"/>
              </a:rPr>
              <a:t>KS</a:t>
            </a:r>
            <a:endParaRPr lang="en-US" sz="2800" b="1" dirty="0" smtClean="0">
              <a:solidFill>
                <a:schemeClr val="tx1"/>
              </a:solidFill>
              <a:latin typeface="Tahoma" pitchFamily="34" charset="0"/>
            </a:endParaRPr>
          </a:p>
        </p:txBody>
      </p:sp>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0" y="0"/>
            <a:ext cx="9144000" cy="584200"/>
          </a:xfrm>
          <a:prstGeom prst="rect">
            <a:avLst/>
          </a:prstGeom>
          <a:solidFill>
            <a:srgbClr val="20589C"/>
          </a:solidFill>
          <a:ln w="9525">
            <a:solidFill>
              <a:srgbClr val="20589C"/>
            </a:solidFill>
            <a:miter lim="800000"/>
            <a:headEnd/>
            <a:tailEnd/>
          </a:ln>
        </p:spPr>
        <p:txBody>
          <a:bodyPr wrap="none" anchor="ctr"/>
          <a:lstStyle/>
          <a:p>
            <a:pPr algn="ctr"/>
            <a:endParaRPr lang="az-Latn-AZ" b="1">
              <a:latin typeface="Dotum" pitchFamily="34" charset="-127"/>
            </a:endParaRPr>
          </a:p>
        </p:txBody>
      </p:sp>
      <p:sp>
        <p:nvSpPr>
          <p:cNvPr id="3075" name="Rectangle 2"/>
          <p:cNvSpPr>
            <a:spLocks noGrp="1" noChangeArrowheads="1"/>
          </p:cNvSpPr>
          <p:nvPr>
            <p:ph type="title"/>
          </p:nvPr>
        </p:nvSpPr>
        <p:spPr>
          <a:xfrm>
            <a:off x="0" y="0"/>
            <a:ext cx="9144000" cy="584200"/>
          </a:xfrm>
          <a:ln/>
        </p:spPr>
        <p:style>
          <a:lnRef idx="2">
            <a:schemeClr val="accent4"/>
          </a:lnRef>
          <a:fillRef idx="1">
            <a:schemeClr val="lt1"/>
          </a:fillRef>
          <a:effectRef idx="0">
            <a:schemeClr val="accent4"/>
          </a:effectRef>
          <a:fontRef idx="minor">
            <a:schemeClr val="dk1"/>
          </a:fontRef>
        </p:style>
        <p:txBody>
          <a:bodyPr>
            <a:normAutofit/>
          </a:bodyPr>
          <a:lstStyle/>
          <a:p>
            <a:pPr eaLnBrk="1" hangingPunct="1">
              <a:defRPr/>
            </a:pPr>
            <a:r>
              <a:rPr lang="az-Latn-AZ" sz="2800" b="1" dirty="0" smtClean="0">
                <a:solidFill>
                  <a:schemeClr val="tx1"/>
                </a:solidFill>
                <a:latin typeface="Cambria" pitchFamily="18" charset="0"/>
              </a:rPr>
              <a:t>MA</a:t>
            </a:r>
            <a:r>
              <a:rPr lang="en-US" sz="2800" b="1" dirty="0" smtClean="0">
                <a:solidFill>
                  <a:schemeClr val="tx1"/>
                </a:solidFill>
                <a:latin typeface="Cambria" pitchFamily="18" charset="0"/>
              </a:rPr>
              <a:t>C</a:t>
            </a:r>
            <a:r>
              <a:rPr lang="az-Latn-AZ" sz="2800" b="1" dirty="0" smtClean="0">
                <a:solidFill>
                  <a:schemeClr val="tx1"/>
                </a:solidFill>
                <a:latin typeface="Cambria" pitchFamily="18" charset="0"/>
              </a:rPr>
              <a:t>RO-F</a:t>
            </a:r>
            <a:r>
              <a:rPr lang="en-US" sz="2800" b="1" dirty="0" smtClean="0">
                <a:solidFill>
                  <a:schemeClr val="tx1"/>
                </a:solidFill>
                <a:latin typeface="Cambria" pitchFamily="18" charset="0"/>
              </a:rPr>
              <a:t>I</a:t>
            </a:r>
            <a:r>
              <a:rPr lang="az-Latn-AZ" sz="2800" b="1" dirty="0" smtClean="0">
                <a:solidFill>
                  <a:schemeClr val="tx1"/>
                </a:solidFill>
                <a:latin typeface="Cambria" pitchFamily="18" charset="0"/>
              </a:rPr>
              <a:t>S</a:t>
            </a:r>
            <a:r>
              <a:rPr lang="en-US" sz="2800" b="1" dirty="0" smtClean="0">
                <a:solidFill>
                  <a:schemeClr val="tx1"/>
                </a:solidFill>
                <a:latin typeface="Cambria" pitchFamily="18" charset="0"/>
              </a:rPr>
              <a:t>C</a:t>
            </a:r>
            <a:r>
              <a:rPr lang="az-Latn-AZ" sz="2800" b="1" dirty="0" smtClean="0">
                <a:solidFill>
                  <a:schemeClr val="tx1"/>
                </a:solidFill>
                <a:latin typeface="Cambria" pitchFamily="18" charset="0"/>
              </a:rPr>
              <a:t>AL R</a:t>
            </a:r>
            <a:r>
              <a:rPr lang="en-US" sz="2800" b="1" dirty="0" smtClean="0">
                <a:solidFill>
                  <a:schemeClr val="tx1"/>
                </a:solidFill>
                <a:latin typeface="Cambria" pitchFamily="18" charset="0"/>
              </a:rPr>
              <a:t>I</a:t>
            </a:r>
            <a:r>
              <a:rPr lang="az-Latn-AZ" sz="2800" b="1" dirty="0" smtClean="0">
                <a:solidFill>
                  <a:schemeClr val="tx1"/>
                </a:solidFill>
                <a:latin typeface="Cambria" pitchFamily="18" charset="0"/>
              </a:rPr>
              <a:t>S</a:t>
            </a:r>
            <a:r>
              <a:rPr lang="en-US" sz="2800" b="1" dirty="0" smtClean="0">
                <a:solidFill>
                  <a:schemeClr val="tx1"/>
                </a:solidFill>
                <a:latin typeface="Cambria" pitchFamily="18" charset="0"/>
              </a:rPr>
              <a:t>KS (ISSAI 5430)</a:t>
            </a:r>
            <a:endParaRPr lang="en-US" sz="2800" b="1" dirty="0" smtClean="0">
              <a:solidFill>
                <a:schemeClr val="tx1"/>
              </a:solidFill>
              <a:latin typeface="Tahoma" pitchFamily="34" charset="0"/>
            </a:endParaRPr>
          </a:p>
        </p:txBody>
      </p:sp>
      <p:pic>
        <p:nvPicPr>
          <p:cNvPr id="2052" name="Picture 4"/>
          <p:cNvPicPr>
            <a:picLocks noChangeAspect="1" noChangeArrowheads="1"/>
          </p:cNvPicPr>
          <p:nvPr/>
        </p:nvPicPr>
        <p:blipFill>
          <a:blip r:embed="rId3"/>
          <a:srcRect/>
          <a:stretch>
            <a:fillRect/>
          </a:stretch>
        </p:blipFill>
        <p:spPr bwMode="auto">
          <a:xfrm>
            <a:off x="0" y="571480"/>
            <a:ext cx="9143999" cy="6286520"/>
          </a:xfrm>
          <a:prstGeom prst="rect">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0" y="0"/>
            <a:ext cx="9144000" cy="584200"/>
          </a:xfrm>
          <a:prstGeom prst="rect">
            <a:avLst/>
          </a:prstGeom>
          <a:solidFill>
            <a:srgbClr val="20589C"/>
          </a:solidFill>
          <a:ln w="9525">
            <a:solidFill>
              <a:srgbClr val="20589C"/>
            </a:solidFill>
            <a:miter lim="800000"/>
            <a:headEnd/>
            <a:tailEnd/>
          </a:ln>
        </p:spPr>
        <p:txBody>
          <a:bodyPr wrap="none" anchor="ctr"/>
          <a:lstStyle/>
          <a:p>
            <a:pPr algn="ctr"/>
            <a:endParaRPr lang="az-Latn-AZ" b="1">
              <a:latin typeface="Dotum" pitchFamily="34" charset="-127"/>
            </a:endParaRPr>
          </a:p>
        </p:txBody>
      </p:sp>
      <p:sp>
        <p:nvSpPr>
          <p:cNvPr id="3075" name="Rectangle 2"/>
          <p:cNvSpPr>
            <a:spLocks noGrp="1" noChangeArrowheads="1"/>
          </p:cNvSpPr>
          <p:nvPr>
            <p:ph type="title"/>
          </p:nvPr>
        </p:nvSpPr>
        <p:spPr>
          <a:xfrm>
            <a:off x="0" y="0"/>
            <a:ext cx="9144000" cy="584200"/>
          </a:xfrm>
          <a:ln/>
        </p:spPr>
        <p:style>
          <a:lnRef idx="2">
            <a:schemeClr val="accent4"/>
          </a:lnRef>
          <a:fillRef idx="1">
            <a:schemeClr val="lt1"/>
          </a:fillRef>
          <a:effectRef idx="0">
            <a:schemeClr val="accent4"/>
          </a:effectRef>
          <a:fontRef idx="minor">
            <a:schemeClr val="dk1"/>
          </a:fontRef>
        </p:style>
        <p:txBody>
          <a:bodyPr>
            <a:normAutofit/>
          </a:bodyPr>
          <a:lstStyle/>
          <a:p>
            <a:pPr eaLnBrk="1" hangingPunct="1">
              <a:defRPr/>
            </a:pPr>
            <a:r>
              <a:rPr lang="en-US" sz="2800" b="1" dirty="0" smtClean="0">
                <a:solidFill>
                  <a:schemeClr val="tx1"/>
                </a:solidFill>
                <a:latin typeface="Cambria" pitchFamily="18" charset="0"/>
              </a:rPr>
              <a:t>DEFINING </a:t>
            </a:r>
            <a:r>
              <a:rPr lang="az-Latn-AZ" sz="2800" b="1" dirty="0" smtClean="0">
                <a:solidFill>
                  <a:schemeClr val="tx1"/>
                </a:solidFill>
                <a:latin typeface="Cambria" pitchFamily="18" charset="0"/>
              </a:rPr>
              <a:t>MA</a:t>
            </a:r>
            <a:r>
              <a:rPr lang="en-US" sz="2800" b="1" dirty="0" smtClean="0">
                <a:solidFill>
                  <a:schemeClr val="tx1"/>
                </a:solidFill>
                <a:latin typeface="Cambria" pitchFamily="18" charset="0"/>
              </a:rPr>
              <a:t>C</a:t>
            </a:r>
            <a:r>
              <a:rPr lang="az-Latn-AZ" sz="2800" b="1" dirty="0" smtClean="0">
                <a:solidFill>
                  <a:schemeClr val="tx1"/>
                </a:solidFill>
                <a:latin typeface="Cambria" pitchFamily="18" charset="0"/>
              </a:rPr>
              <a:t>RO-F</a:t>
            </a:r>
            <a:r>
              <a:rPr lang="en-US" sz="2800" b="1" dirty="0" smtClean="0">
                <a:solidFill>
                  <a:schemeClr val="tx1"/>
                </a:solidFill>
                <a:latin typeface="Cambria" pitchFamily="18" charset="0"/>
              </a:rPr>
              <a:t>I</a:t>
            </a:r>
            <a:r>
              <a:rPr lang="az-Latn-AZ" sz="2800" b="1" dirty="0" smtClean="0">
                <a:solidFill>
                  <a:schemeClr val="tx1"/>
                </a:solidFill>
                <a:latin typeface="Cambria" pitchFamily="18" charset="0"/>
              </a:rPr>
              <a:t>S</a:t>
            </a:r>
            <a:r>
              <a:rPr lang="en-US" sz="2800" b="1" dirty="0" smtClean="0">
                <a:solidFill>
                  <a:schemeClr val="tx1"/>
                </a:solidFill>
                <a:latin typeface="Cambria" pitchFamily="18" charset="0"/>
              </a:rPr>
              <a:t>C</a:t>
            </a:r>
            <a:r>
              <a:rPr lang="az-Latn-AZ" sz="2800" b="1" dirty="0" smtClean="0">
                <a:solidFill>
                  <a:schemeClr val="tx1"/>
                </a:solidFill>
                <a:latin typeface="Cambria" pitchFamily="18" charset="0"/>
              </a:rPr>
              <a:t>AL R</a:t>
            </a:r>
            <a:r>
              <a:rPr lang="en-US" sz="2800" b="1" dirty="0" smtClean="0">
                <a:solidFill>
                  <a:schemeClr val="tx1"/>
                </a:solidFill>
                <a:latin typeface="Cambria" pitchFamily="18" charset="0"/>
              </a:rPr>
              <a:t>I</a:t>
            </a:r>
            <a:r>
              <a:rPr lang="az-Latn-AZ" sz="2800" b="1" dirty="0" smtClean="0">
                <a:solidFill>
                  <a:schemeClr val="tx1"/>
                </a:solidFill>
                <a:latin typeface="Cambria" pitchFamily="18" charset="0"/>
              </a:rPr>
              <a:t>S</a:t>
            </a:r>
            <a:r>
              <a:rPr lang="en-US" sz="2800" b="1" dirty="0" smtClean="0">
                <a:solidFill>
                  <a:schemeClr val="tx1"/>
                </a:solidFill>
                <a:latin typeface="Cambria" pitchFamily="18" charset="0"/>
              </a:rPr>
              <a:t>KS (IMF)</a:t>
            </a:r>
            <a:endParaRPr lang="en-US" sz="2800" b="1" dirty="0" smtClean="0">
              <a:solidFill>
                <a:schemeClr val="tx1"/>
              </a:solidFill>
              <a:latin typeface="Tahoma" pitchFamily="34" charset="0"/>
            </a:endParaRPr>
          </a:p>
        </p:txBody>
      </p:sp>
      <p:graphicFrame>
        <p:nvGraphicFramePr>
          <p:cNvPr id="5" name="Content Placeholder 4"/>
          <p:cNvGraphicFramePr>
            <a:graphicFrameLocks noGrp="1"/>
          </p:cNvGraphicFramePr>
          <p:nvPr>
            <p:ph idx="4294967295"/>
          </p:nvPr>
        </p:nvGraphicFramePr>
        <p:xfrm>
          <a:off x="0" y="642918"/>
          <a:ext cx="9048007" cy="6215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6472</TotalTime>
  <Words>1683</Words>
  <PresentationFormat>Экран (4:3)</PresentationFormat>
  <Paragraphs>419</Paragraphs>
  <Slides>28</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THE CHAMBER OF ACCOUNTS (AZERBAIJAN REPUBLIC)</vt:lpstr>
      <vt:lpstr>Слайд 2</vt:lpstr>
      <vt:lpstr>Слайд 3</vt:lpstr>
      <vt:lpstr>Слайд 4</vt:lpstr>
      <vt:lpstr>Слайд 5</vt:lpstr>
      <vt:lpstr>Слайд 6</vt:lpstr>
      <vt:lpstr>MACRO-FISCAL RISKS</vt:lpstr>
      <vt:lpstr>MACRO-FISCAL RISKS (ISSAI 5430)</vt:lpstr>
      <vt:lpstr>DEFINING MACRO-FISCAL RISKS (IMF)</vt:lpstr>
      <vt:lpstr>REAL SECTOR</vt:lpstr>
      <vt:lpstr>Слайд 11</vt:lpstr>
      <vt:lpstr>Слайд 12</vt:lpstr>
      <vt:lpstr>Слайд 13</vt:lpstr>
      <vt:lpstr>Слайд 14</vt:lpstr>
      <vt:lpstr>Слайд 15</vt:lpstr>
      <vt:lpstr>Слайд 16</vt:lpstr>
      <vt:lpstr>Слайд 17</vt:lpstr>
      <vt:lpstr>PI-26.Scope, nature and follow-up of external audit;   PI-26 measures the coverage, quality, and timeliness of external audit arrangements for central government. It also considers follow up on  audit recommendations.</vt:lpstr>
      <vt:lpstr>  PI-27.Legislative scrutiny of the annual budget law;  PI-27 assesses the nature and extent of legislative scrutiny of budget legislation. It considers the extent to which the legislature scrutinizes debates, approves, and monitors the budget, including the existence of clear rules and procedures for scrutiny.  </vt:lpstr>
      <vt:lpstr>   PI-28.Legislative scrutiny of external audit reports.  PI-28 assesses the extent to which the legislature scrutinises and acts on audit reports. The focus is on central government entities and the extent to which they are required to submit audit reports and respond to questions and recommendations.   </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Zaur T. Valiyev</dc:creator>
  <cp:lastModifiedBy>z.valiyev</cp:lastModifiedBy>
  <cp:revision>787</cp:revision>
  <dcterms:created xsi:type="dcterms:W3CDTF">2014-07-08T10:42:16Z</dcterms:created>
  <dcterms:modified xsi:type="dcterms:W3CDTF">2019-03-27T05:18:59Z</dcterms:modified>
</cp:coreProperties>
</file>