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428" r:id="rId3"/>
    <p:sldId id="429" r:id="rId4"/>
    <p:sldId id="446" r:id="rId5"/>
    <p:sldId id="430" r:id="rId6"/>
    <p:sldId id="432" r:id="rId7"/>
    <p:sldId id="435" r:id="rId8"/>
    <p:sldId id="423" r:id="rId9"/>
    <p:sldId id="434" r:id="rId10"/>
    <p:sldId id="417" r:id="rId11"/>
    <p:sldId id="439" r:id="rId12"/>
    <p:sldId id="449" r:id="rId13"/>
    <p:sldId id="442" r:id="rId14"/>
    <p:sldId id="450" r:id="rId15"/>
    <p:sldId id="451" r:id="rId16"/>
    <p:sldId id="452" r:id="rId17"/>
    <p:sldId id="425" r:id="rId18"/>
    <p:sldId id="445" r:id="rId19"/>
    <p:sldId id="448" r:id="rId20"/>
    <p:sldId id="426" r:id="rId21"/>
    <p:sldId id="454" r:id="rId22"/>
    <p:sldId id="443" r:id="rId23"/>
    <p:sldId id="453" r:id="rId24"/>
    <p:sldId id="418" r:id="rId25"/>
    <p:sldId id="455" r:id="rId26"/>
    <p:sldId id="436" r:id="rId27"/>
    <p:sldId id="437" r:id="rId28"/>
    <p:sldId id="343" r:id="rId29"/>
  </p:sldIdLst>
  <p:sldSz cx="9144000" cy="6858000" type="screen4x3"/>
  <p:notesSz cx="6784975" cy="9906000"/>
  <p:defaultTextStyle>
    <a:defPPr>
      <a:defRPr lang="pt-B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953735"/>
    <a:srgbClr val="4F6228"/>
    <a:srgbClr val="95B3D7"/>
    <a:srgbClr val="C0504D"/>
    <a:srgbClr val="4F81BD"/>
    <a:srgbClr val="EBFFFF"/>
    <a:srgbClr val="800000"/>
    <a:srgbClr val="006600"/>
    <a:srgbClr val="47C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Ênfas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Estilo Claro 3 - Ênfas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FD0F851-EC5A-4D38-B0AD-8093EC10F338}" styleName="Estilo Claro 1 - Ênfas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43" autoAdjust="0"/>
  </p:normalViewPr>
  <p:slideViewPr>
    <p:cSldViewPr>
      <p:cViewPr varScale="1">
        <p:scale>
          <a:sx n="104" d="100"/>
          <a:sy n="104" d="100"/>
        </p:scale>
        <p:origin x="182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Pasta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Pasta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5560672840423263E-2"/>
          <c:y val="0.15004188870330604"/>
          <c:w val="0.82887865431915353"/>
          <c:h val="0.80092632360348892"/>
        </c:manualLayout>
      </c:layout>
      <c:pie3DChart>
        <c:varyColors val="1"/>
        <c:ser>
          <c:idx val="0"/>
          <c:order val="0"/>
          <c:tx>
            <c:strRef>
              <c:f>'[Grafico_Q11_Survey.xlsx]Q11'!$B$2</c:f>
              <c:strCache>
                <c:ptCount val="1"/>
                <c:pt idx="0">
                  <c:v>Count</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1-20CC-40E1-A138-6FDA2ED4AEB2}"/>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3-20CC-40E1-A138-6FDA2ED4AEB2}"/>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5-20CC-40E1-A138-6FDA2ED4AEB2}"/>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7-20CC-40E1-A138-6FDA2ED4AEB2}"/>
              </c:ext>
            </c:extLst>
          </c:dPt>
          <c:dLbls>
            <c:dLbl>
              <c:idx val="2"/>
              <c:layout>
                <c:manualLayout>
                  <c:x val="-1.7295055271375759E-2"/>
                  <c:y val="5.8020509097332527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0135046075444948"/>
                      <c:h val="0.21724861690938163"/>
                    </c:manualLayout>
                  </c15:layout>
                </c:ext>
                <c:ext xmlns:c16="http://schemas.microsoft.com/office/drawing/2014/chart" uri="{C3380CC4-5D6E-409C-BE32-E72D297353CC}">
                  <c16:uniqueId val="{00000005-20CC-40E1-A138-6FDA2ED4AEB2}"/>
                </c:ext>
              </c:extLst>
            </c:dLbl>
            <c:dLbl>
              <c:idx val="3"/>
              <c:layout>
                <c:manualLayout>
                  <c:x val="0.16877291798379207"/>
                  <c:y val="-9.6951742989975585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0CC-40E1-A138-6FDA2ED4AEB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effectLst/>
                    <a:latin typeface="+mn-lt"/>
                    <a:ea typeface="+mn-ea"/>
                    <a:cs typeface="+mn-cs"/>
                  </a:defRPr>
                </a:pPr>
                <a:endParaRPr lang="ru-RU"/>
              </a:p>
            </c:txPr>
            <c:dLblPos val="ct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'[Grafico_Q11_Survey.xlsx]Q11'!$A$3:$A$6</c:f>
              <c:strCache>
                <c:ptCount val="4"/>
                <c:pt idx="0">
                  <c:v>Yes</c:v>
                </c:pt>
                <c:pt idx="1">
                  <c:v>No</c:v>
                </c:pt>
                <c:pt idx="2">
                  <c:v>Don't know</c:v>
                </c:pt>
                <c:pt idx="3">
                  <c:v>No answer</c:v>
                </c:pt>
              </c:strCache>
            </c:strRef>
          </c:cat>
          <c:val>
            <c:numRef>
              <c:f>'[Grafico_Q11_Survey.xlsx]Q11'!$B$3:$B$6</c:f>
              <c:numCache>
                <c:formatCode>0</c:formatCode>
                <c:ptCount val="4"/>
                <c:pt idx="0">
                  <c:v>17</c:v>
                </c:pt>
                <c:pt idx="1">
                  <c:v>26</c:v>
                </c:pt>
                <c:pt idx="2">
                  <c:v>3</c:v>
                </c:pt>
                <c:pt idx="3">
                  <c:v>1</c:v>
                </c:pt>
              </c:numCache>
            </c:numRef>
          </c:val>
          <c:extLst>
            <c:ext xmlns:c16="http://schemas.microsoft.com/office/drawing/2014/chart" uri="{C3380CC4-5D6E-409C-BE32-E72D297353CC}">
              <c16:uniqueId val="{00000008-20CC-40E1-A138-6FDA2ED4AEB2}"/>
            </c:ext>
          </c:extLst>
        </c:ser>
        <c:dLbls>
          <c:dLblPos val="ctr"/>
          <c:showLegendKey val="0"/>
          <c:showVal val="0"/>
          <c:showCatName val="1"/>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5560672840423263E-2"/>
          <c:y val="0.15004188870330604"/>
          <c:w val="0.82887865431915353"/>
          <c:h val="0.80092632360348892"/>
        </c:manualLayout>
      </c:layout>
      <c:pie3DChart>
        <c:varyColors val="1"/>
        <c:ser>
          <c:idx val="0"/>
          <c:order val="0"/>
          <c:tx>
            <c:strRef>
              <c:f>'Q11'!$B$2</c:f>
              <c:strCache>
                <c:ptCount val="1"/>
                <c:pt idx="0">
                  <c:v>Count</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1-98EB-40CC-8C23-C5B0FB88F606}"/>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3-98EB-40CC-8C23-C5B0FB88F606}"/>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5-98EB-40CC-8C23-C5B0FB88F606}"/>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7-98EB-40CC-8C23-C5B0FB88F606}"/>
              </c:ext>
            </c:extLst>
          </c:dPt>
          <c:dLbls>
            <c:dLbl>
              <c:idx val="2"/>
              <c:layout>
                <c:manualLayout>
                  <c:x val="-1.7295055271375759E-2"/>
                  <c:y val="5.8020509097332527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0135046075444948"/>
                      <c:h val="0.21724861690938163"/>
                    </c:manualLayout>
                  </c15:layout>
                </c:ext>
                <c:ext xmlns:c16="http://schemas.microsoft.com/office/drawing/2014/chart" uri="{C3380CC4-5D6E-409C-BE32-E72D297353CC}">
                  <c16:uniqueId val="{00000005-98EB-40CC-8C23-C5B0FB88F606}"/>
                </c:ext>
              </c:extLst>
            </c:dLbl>
            <c:dLbl>
              <c:idx val="3"/>
              <c:layout>
                <c:manualLayout>
                  <c:x val="0.16877291798379207"/>
                  <c:y val="-9.6951742989975585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8EB-40CC-8C23-C5B0FB88F60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effectLst/>
                    <a:latin typeface="+mn-lt"/>
                    <a:ea typeface="+mn-ea"/>
                    <a:cs typeface="+mn-cs"/>
                  </a:defRPr>
                </a:pPr>
                <a:endParaRPr lang="ru-RU"/>
              </a:p>
            </c:txPr>
            <c:dLblPos val="ct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'Q11'!$A$3:$A$6</c:f>
              <c:strCache>
                <c:ptCount val="4"/>
                <c:pt idx="0">
                  <c:v>Yes</c:v>
                </c:pt>
                <c:pt idx="1">
                  <c:v>No</c:v>
                </c:pt>
                <c:pt idx="2">
                  <c:v>Don't know</c:v>
                </c:pt>
                <c:pt idx="3">
                  <c:v>No answer</c:v>
                </c:pt>
              </c:strCache>
            </c:strRef>
          </c:cat>
          <c:val>
            <c:numRef>
              <c:f>'Q11'!$B$3:$B$6</c:f>
              <c:numCache>
                <c:formatCode>0</c:formatCode>
                <c:ptCount val="4"/>
                <c:pt idx="0">
                  <c:v>17</c:v>
                </c:pt>
                <c:pt idx="1">
                  <c:v>26</c:v>
                </c:pt>
                <c:pt idx="2">
                  <c:v>3</c:v>
                </c:pt>
                <c:pt idx="3">
                  <c:v>1</c:v>
                </c:pt>
              </c:numCache>
            </c:numRef>
          </c:val>
          <c:extLst>
            <c:ext xmlns:c16="http://schemas.microsoft.com/office/drawing/2014/chart" uri="{C3380CC4-5D6E-409C-BE32-E72D297353CC}">
              <c16:uniqueId val="{00000008-98EB-40CC-8C23-C5B0FB88F606}"/>
            </c:ext>
          </c:extLst>
        </c:ser>
        <c:dLbls>
          <c:dLblPos val="ctr"/>
          <c:showLegendKey val="0"/>
          <c:showVal val="0"/>
          <c:showCatName val="1"/>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15405D-4CF4-44F8-9D7F-B4D07CF3EEF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t-BR"/>
        </a:p>
      </dgm:t>
    </dgm:pt>
    <dgm:pt modelId="{E1EB4155-0A43-4901-B234-26220AD9DEC4}">
      <dgm:prSet phldrT="[Texto]"/>
      <dgm:spPr/>
      <dgm:t>
        <a:bodyPr/>
        <a:lstStyle/>
        <a:p>
          <a:r>
            <a:rPr lang="en-US" dirty="0">
              <a:solidFill>
                <a:schemeClr val="tx1"/>
              </a:solidFill>
              <a:latin typeface="+mj-lt"/>
              <a:cs typeface="Times New Roman" panose="02020603050405020304" pitchFamily="18" charset="0"/>
            </a:rPr>
            <a:t>9</a:t>
          </a:r>
          <a:r>
            <a:rPr lang="en-US" baseline="30000" dirty="0">
              <a:solidFill>
                <a:schemeClr val="tx1"/>
              </a:solidFill>
              <a:latin typeface="+mj-lt"/>
              <a:cs typeface="Times New Roman" panose="02020603050405020304" pitchFamily="18" charset="0"/>
            </a:rPr>
            <a:t>th</a:t>
          </a:r>
          <a:r>
            <a:rPr lang="en-US" dirty="0">
              <a:solidFill>
                <a:schemeClr val="tx1"/>
              </a:solidFill>
              <a:latin typeface="+mj-lt"/>
              <a:cs typeface="Times New Roman" panose="02020603050405020304" pitchFamily="18" charset="0"/>
            </a:rPr>
            <a:t> Meeting of the INTOSAI WG on KNI, Armenia (2016)</a:t>
          </a:r>
          <a:endParaRPr lang="pt-BR" dirty="0">
            <a:solidFill>
              <a:schemeClr val="tx1"/>
            </a:solidFill>
          </a:endParaRPr>
        </a:p>
      </dgm:t>
    </dgm:pt>
    <dgm:pt modelId="{4D8905B2-0294-416B-8387-1A8892AEA298}" type="parTrans" cxnId="{386D33E4-D16D-4239-91E4-924C81DE6999}">
      <dgm:prSet/>
      <dgm:spPr/>
      <dgm:t>
        <a:bodyPr/>
        <a:lstStyle/>
        <a:p>
          <a:endParaRPr lang="pt-BR"/>
        </a:p>
      </dgm:t>
    </dgm:pt>
    <dgm:pt modelId="{F32690B1-5692-4676-BBCE-4B8278AB240B}" type="sibTrans" cxnId="{386D33E4-D16D-4239-91E4-924C81DE6999}">
      <dgm:prSet/>
      <dgm:spPr/>
      <dgm:t>
        <a:bodyPr/>
        <a:lstStyle/>
        <a:p>
          <a:endParaRPr lang="pt-BR"/>
        </a:p>
      </dgm:t>
    </dgm:pt>
    <dgm:pt modelId="{CAD4CA31-4117-4D16-842B-6402D892015F}">
      <dgm:prSet phldrT="[Texto]"/>
      <dgm:spPr/>
      <dgm:t>
        <a:bodyPr/>
        <a:lstStyle/>
        <a:p>
          <a:r>
            <a:rPr lang="en-US" dirty="0">
              <a:solidFill>
                <a:schemeClr val="tx1"/>
              </a:solidFill>
              <a:latin typeface="+mj-lt"/>
              <a:cs typeface="Times New Roman" panose="02020603050405020304" pitchFamily="18" charset="0"/>
            </a:rPr>
            <a:t>Federal Court of Accounts - Brazil (TCU) responsible for the subproject “Key National Indicator Systems and Public Governance”</a:t>
          </a:r>
          <a:endParaRPr lang="pt-BR" dirty="0">
            <a:solidFill>
              <a:schemeClr val="tx1"/>
            </a:solidFill>
          </a:endParaRPr>
        </a:p>
      </dgm:t>
    </dgm:pt>
    <dgm:pt modelId="{11141D18-BCBE-4430-8B9F-67407567C15A}" type="parTrans" cxnId="{CFBDC5E4-779F-4F44-A2C6-9AD3D3802354}">
      <dgm:prSet/>
      <dgm:spPr/>
      <dgm:t>
        <a:bodyPr/>
        <a:lstStyle/>
        <a:p>
          <a:endParaRPr lang="pt-BR"/>
        </a:p>
      </dgm:t>
    </dgm:pt>
    <dgm:pt modelId="{AB133792-00CA-467A-8DCD-17B9C175AB61}" type="sibTrans" cxnId="{CFBDC5E4-779F-4F44-A2C6-9AD3D3802354}">
      <dgm:prSet/>
      <dgm:spPr/>
      <dgm:t>
        <a:bodyPr/>
        <a:lstStyle/>
        <a:p>
          <a:endParaRPr lang="pt-BR"/>
        </a:p>
      </dgm:t>
    </dgm:pt>
    <dgm:pt modelId="{947D26C6-94B4-4E29-AF8E-78CC19FCE274}" type="pres">
      <dgm:prSet presAssocID="{6515405D-4CF4-44F8-9D7F-B4D07CF3EEF7}" presName="Name0" presStyleCnt="0">
        <dgm:presLayoutVars>
          <dgm:dir/>
          <dgm:animLvl val="lvl"/>
          <dgm:resizeHandles val="exact"/>
        </dgm:presLayoutVars>
      </dgm:prSet>
      <dgm:spPr/>
      <dgm:t>
        <a:bodyPr/>
        <a:lstStyle/>
        <a:p>
          <a:endParaRPr lang="ru-RU"/>
        </a:p>
      </dgm:t>
    </dgm:pt>
    <dgm:pt modelId="{92AC56E2-EB85-401E-9927-3E4C27E4806D}" type="pres">
      <dgm:prSet presAssocID="{E1EB4155-0A43-4901-B234-26220AD9DEC4}" presName="linNode" presStyleCnt="0"/>
      <dgm:spPr/>
    </dgm:pt>
    <dgm:pt modelId="{EA09A7CD-BD6F-4F64-9F44-3B2CDAA10F39}" type="pres">
      <dgm:prSet presAssocID="{E1EB4155-0A43-4901-B234-26220AD9DEC4}" presName="parentText" presStyleLbl="node1" presStyleIdx="0" presStyleCnt="1">
        <dgm:presLayoutVars>
          <dgm:chMax val="1"/>
          <dgm:bulletEnabled val="1"/>
        </dgm:presLayoutVars>
      </dgm:prSet>
      <dgm:spPr/>
      <dgm:t>
        <a:bodyPr/>
        <a:lstStyle/>
        <a:p>
          <a:endParaRPr lang="ru-RU"/>
        </a:p>
      </dgm:t>
    </dgm:pt>
    <dgm:pt modelId="{640F8B71-599F-4C9A-9CD3-388D7E195627}" type="pres">
      <dgm:prSet presAssocID="{E1EB4155-0A43-4901-B234-26220AD9DEC4}" presName="descendantText" presStyleLbl="alignAccFollowNode1" presStyleIdx="0" presStyleCnt="1">
        <dgm:presLayoutVars>
          <dgm:bulletEnabled val="1"/>
        </dgm:presLayoutVars>
      </dgm:prSet>
      <dgm:spPr/>
      <dgm:t>
        <a:bodyPr/>
        <a:lstStyle/>
        <a:p>
          <a:endParaRPr lang="ru-RU"/>
        </a:p>
      </dgm:t>
    </dgm:pt>
  </dgm:ptLst>
  <dgm:cxnLst>
    <dgm:cxn modelId="{CDCA158D-8114-47C2-B15E-A366CB9AD464}" type="presOf" srcId="{E1EB4155-0A43-4901-B234-26220AD9DEC4}" destId="{EA09A7CD-BD6F-4F64-9F44-3B2CDAA10F39}" srcOrd="0" destOrd="0" presId="urn:microsoft.com/office/officeart/2005/8/layout/vList5"/>
    <dgm:cxn modelId="{C746D50A-4070-4C89-BC43-9324D9B4DEC6}" type="presOf" srcId="{6515405D-4CF4-44F8-9D7F-B4D07CF3EEF7}" destId="{947D26C6-94B4-4E29-AF8E-78CC19FCE274}" srcOrd="0" destOrd="0" presId="urn:microsoft.com/office/officeart/2005/8/layout/vList5"/>
    <dgm:cxn modelId="{130B7BB9-52FC-45E2-9AA3-CB53A1F1C6D2}" type="presOf" srcId="{CAD4CA31-4117-4D16-842B-6402D892015F}" destId="{640F8B71-599F-4C9A-9CD3-388D7E195627}" srcOrd="0" destOrd="0" presId="urn:microsoft.com/office/officeart/2005/8/layout/vList5"/>
    <dgm:cxn modelId="{CFBDC5E4-779F-4F44-A2C6-9AD3D3802354}" srcId="{E1EB4155-0A43-4901-B234-26220AD9DEC4}" destId="{CAD4CA31-4117-4D16-842B-6402D892015F}" srcOrd="0" destOrd="0" parTransId="{11141D18-BCBE-4430-8B9F-67407567C15A}" sibTransId="{AB133792-00CA-467A-8DCD-17B9C175AB61}"/>
    <dgm:cxn modelId="{386D33E4-D16D-4239-91E4-924C81DE6999}" srcId="{6515405D-4CF4-44F8-9D7F-B4D07CF3EEF7}" destId="{E1EB4155-0A43-4901-B234-26220AD9DEC4}" srcOrd="0" destOrd="0" parTransId="{4D8905B2-0294-416B-8387-1A8892AEA298}" sibTransId="{F32690B1-5692-4676-BBCE-4B8278AB240B}"/>
    <dgm:cxn modelId="{4F09A472-B569-4018-854E-CD0E4ACB2A1B}" type="presParOf" srcId="{947D26C6-94B4-4E29-AF8E-78CC19FCE274}" destId="{92AC56E2-EB85-401E-9927-3E4C27E4806D}" srcOrd="0" destOrd="0" presId="urn:microsoft.com/office/officeart/2005/8/layout/vList5"/>
    <dgm:cxn modelId="{9EC0D83B-1C00-426D-876A-4FA29BA29BE6}" type="presParOf" srcId="{92AC56E2-EB85-401E-9927-3E4C27E4806D}" destId="{EA09A7CD-BD6F-4F64-9F44-3B2CDAA10F39}" srcOrd="0" destOrd="0" presId="urn:microsoft.com/office/officeart/2005/8/layout/vList5"/>
    <dgm:cxn modelId="{04DD2D82-6F2D-4A45-AB11-0D85DC3A1434}" type="presParOf" srcId="{92AC56E2-EB85-401E-9927-3E4C27E4806D}" destId="{640F8B71-599F-4C9A-9CD3-388D7E19562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9569510-316D-481C-87C5-D6FC15C4663D}"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pt-BR"/>
        </a:p>
      </dgm:t>
    </dgm:pt>
    <dgm:pt modelId="{43126513-112D-40E4-B14C-E14C1D004D37}">
      <dgm:prSet phldrT="[Texto]" custT="1"/>
      <dgm:spPr>
        <a:solidFill>
          <a:srgbClr val="4F6228">
            <a:alpha val="80000"/>
          </a:srgbClr>
        </a:solidFill>
      </dgm:spPr>
      <dgm:t>
        <a:bodyPr/>
        <a:lstStyle/>
        <a:p>
          <a:r>
            <a:rPr lang="pt-BR" sz="2400" dirty="0"/>
            <a:t>TCU OECD Project</a:t>
          </a:r>
        </a:p>
      </dgm:t>
    </dgm:pt>
    <dgm:pt modelId="{9A01E463-3C8E-40C0-911E-242ACEB3AB02}" type="sibTrans" cxnId="{061D12E2-FC93-4C44-91CC-2C5494C4D15F}">
      <dgm:prSet/>
      <dgm:spPr/>
      <dgm:t>
        <a:bodyPr/>
        <a:lstStyle/>
        <a:p>
          <a:endParaRPr lang="pt-BR"/>
        </a:p>
      </dgm:t>
    </dgm:pt>
    <dgm:pt modelId="{72559C3E-F965-4864-8317-6E2E00AF60ED}" type="parTrans" cxnId="{061D12E2-FC93-4C44-91CC-2C5494C4D15F}">
      <dgm:prSet/>
      <dgm:spPr/>
      <dgm:t>
        <a:bodyPr/>
        <a:lstStyle/>
        <a:p>
          <a:endParaRPr lang="pt-BR"/>
        </a:p>
      </dgm:t>
    </dgm:pt>
    <dgm:pt modelId="{988EF722-19A4-453C-93BF-11E07FF6BD39}">
      <dgm:prSet phldrT="[Texto]" custT="1"/>
      <dgm:spPr>
        <a:solidFill>
          <a:srgbClr val="4F6228">
            <a:alpha val="80000"/>
          </a:srgbClr>
        </a:solidFill>
      </dgm:spPr>
      <dgm:t>
        <a:bodyPr/>
        <a:lstStyle/>
        <a:p>
          <a:r>
            <a:rPr lang="pt-BR" sz="2400" dirty="0"/>
            <a:t>SDG Project </a:t>
          </a:r>
        </a:p>
      </dgm:t>
    </dgm:pt>
    <dgm:pt modelId="{92D38CE3-3BAA-4A71-BA1C-1992483B1146}" type="sibTrans" cxnId="{2564D913-3839-4265-B9BB-030B6B118054}">
      <dgm:prSet/>
      <dgm:spPr/>
      <dgm:t>
        <a:bodyPr/>
        <a:lstStyle/>
        <a:p>
          <a:endParaRPr lang="pt-BR"/>
        </a:p>
      </dgm:t>
    </dgm:pt>
    <dgm:pt modelId="{DEEA0583-D761-471B-A542-96FD276F093A}" type="parTrans" cxnId="{2564D913-3839-4265-B9BB-030B6B118054}">
      <dgm:prSet/>
      <dgm:spPr/>
      <dgm:t>
        <a:bodyPr/>
        <a:lstStyle/>
        <a:p>
          <a:endParaRPr lang="pt-BR"/>
        </a:p>
      </dgm:t>
    </dgm:pt>
    <dgm:pt modelId="{1139E929-06B5-4C67-868F-D39932C11CDA}">
      <dgm:prSet phldrT="[Texto]" custT="1"/>
      <dgm:spPr>
        <a:solidFill>
          <a:srgbClr val="4F6228">
            <a:alpha val="80000"/>
          </a:srgbClr>
        </a:solidFill>
      </dgm:spPr>
      <dgm:t>
        <a:bodyPr/>
        <a:lstStyle/>
        <a:p>
          <a:r>
            <a:rPr lang="pt-BR" sz="2800" dirty="0"/>
            <a:t>TCU</a:t>
          </a:r>
        </a:p>
      </dgm:t>
    </dgm:pt>
    <dgm:pt modelId="{4B09068D-CC40-495E-B4CB-7123C9AA889D}" type="sibTrans" cxnId="{303C7DC7-8499-48C2-8930-32A20122D6E8}">
      <dgm:prSet/>
      <dgm:spPr/>
      <dgm:t>
        <a:bodyPr/>
        <a:lstStyle/>
        <a:p>
          <a:endParaRPr lang="pt-BR"/>
        </a:p>
      </dgm:t>
    </dgm:pt>
    <dgm:pt modelId="{521E8E5C-8FC3-4147-9658-BE481A4A5993}" type="parTrans" cxnId="{303C7DC7-8499-48C2-8930-32A20122D6E8}">
      <dgm:prSet/>
      <dgm:spPr/>
      <dgm:t>
        <a:bodyPr/>
        <a:lstStyle/>
        <a:p>
          <a:endParaRPr lang="pt-BR"/>
        </a:p>
      </dgm:t>
    </dgm:pt>
    <dgm:pt modelId="{E43791DD-CDBA-418B-886B-EBAE903D1447}" type="pres">
      <dgm:prSet presAssocID="{59569510-316D-481C-87C5-D6FC15C4663D}" presName="linear" presStyleCnt="0">
        <dgm:presLayoutVars>
          <dgm:dir/>
          <dgm:resizeHandles val="exact"/>
        </dgm:presLayoutVars>
      </dgm:prSet>
      <dgm:spPr/>
      <dgm:t>
        <a:bodyPr/>
        <a:lstStyle/>
        <a:p>
          <a:endParaRPr lang="ru-RU"/>
        </a:p>
      </dgm:t>
    </dgm:pt>
    <dgm:pt modelId="{D8072C92-260F-4E32-9016-C1DCACFB2B63}" type="pres">
      <dgm:prSet presAssocID="{1139E929-06B5-4C67-868F-D39932C11CDA}" presName="comp" presStyleCnt="0"/>
      <dgm:spPr/>
    </dgm:pt>
    <dgm:pt modelId="{5E1417D6-C18B-4470-8223-A9E0FA13DA3B}" type="pres">
      <dgm:prSet presAssocID="{1139E929-06B5-4C67-868F-D39932C11CDA}" presName="box" presStyleLbl="node1" presStyleIdx="0" presStyleCnt="1" custLinFactNeighborY="19355"/>
      <dgm:spPr>
        <a:prstGeom prst="round2DiagRect">
          <a:avLst/>
        </a:prstGeom>
      </dgm:spPr>
      <dgm:t>
        <a:bodyPr/>
        <a:lstStyle/>
        <a:p>
          <a:endParaRPr lang="ru-RU"/>
        </a:p>
      </dgm:t>
    </dgm:pt>
    <dgm:pt modelId="{8E91E774-D517-4ED3-BADD-026B8EA66AF5}" type="pres">
      <dgm:prSet presAssocID="{1139E929-06B5-4C67-868F-D39932C11CDA}" presName="img" presStyleLbl="fgImgPlace1" presStyleIdx="0" presStyleCnt="1"/>
      <dgm:spPr>
        <a:prstGeom prst="hexagon">
          <a:avLst/>
        </a:prstGeom>
        <a:noFill/>
        <a:ln>
          <a:noFill/>
        </a:ln>
      </dgm:spPr>
    </dgm:pt>
    <dgm:pt modelId="{2921C526-43BB-4329-B80C-0974F70FD065}" type="pres">
      <dgm:prSet presAssocID="{1139E929-06B5-4C67-868F-D39932C11CDA}" presName="text" presStyleLbl="node1" presStyleIdx="0" presStyleCnt="1">
        <dgm:presLayoutVars>
          <dgm:bulletEnabled val="1"/>
        </dgm:presLayoutVars>
      </dgm:prSet>
      <dgm:spPr/>
      <dgm:t>
        <a:bodyPr/>
        <a:lstStyle/>
        <a:p>
          <a:endParaRPr lang="ru-RU"/>
        </a:p>
      </dgm:t>
    </dgm:pt>
  </dgm:ptLst>
  <dgm:cxnLst>
    <dgm:cxn modelId="{9A554905-E65E-4562-9789-9614491A1FAF}" type="presOf" srcId="{43126513-112D-40E4-B14C-E14C1D004D37}" destId="{2921C526-43BB-4329-B80C-0974F70FD065}" srcOrd="1" destOrd="2" presId="urn:microsoft.com/office/officeart/2005/8/layout/vList4"/>
    <dgm:cxn modelId="{303C7DC7-8499-48C2-8930-32A20122D6E8}" srcId="{59569510-316D-481C-87C5-D6FC15C4663D}" destId="{1139E929-06B5-4C67-868F-D39932C11CDA}" srcOrd="0" destOrd="0" parTransId="{521E8E5C-8FC3-4147-9658-BE481A4A5993}" sibTransId="{4B09068D-CC40-495E-B4CB-7123C9AA889D}"/>
    <dgm:cxn modelId="{158D0D0C-7CA8-4FFC-A719-F556B7F840BF}" type="presOf" srcId="{988EF722-19A4-453C-93BF-11E07FF6BD39}" destId="{2921C526-43BB-4329-B80C-0974F70FD065}" srcOrd="1" destOrd="1" presId="urn:microsoft.com/office/officeart/2005/8/layout/vList4"/>
    <dgm:cxn modelId="{AF664FD9-58A0-46ED-A702-AF9227E74837}" type="presOf" srcId="{1139E929-06B5-4C67-868F-D39932C11CDA}" destId="{5E1417D6-C18B-4470-8223-A9E0FA13DA3B}" srcOrd="0" destOrd="0" presId="urn:microsoft.com/office/officeart/2005/8/layout/vList4"/>
    <dgm:cxn modelId="{0C78949A-5CF6-4244-95C9-8F165A6F6A83}" type="presOf" srcId="{59569510-316D-481C-87C5-D6FC15C4663D}" destId="{E43791DD-CDBA-418B-886B-EBAE903D1447}" srcOrd="0" destOrd="0" presId="urn:microsoft.com/office/officeart/2005/8/layout/vList4"/>
    <dgm:cxn modelId="{465B9F7B-C5C0-4D6F-A2F4-4603242493A4}" type="presOf" srcId="{988EF722-19A4-453C-93BF-11E07FF6BD39}" destId="{5E1417D6-C18B-4470-8223-A9E0FA13DA3B}" srcOrd="0" destOrd="1" presId="urn:microsoft.com/office/officeart/2005/8/layout/vList4"/>
    <dgm:cxn modelId="{A77858D0-FB92-4B8A-AB8F-63CBCB5CE223}" type="presOf" srcId="{43126513-112D-40E4-B14C-E14C1D004D37}" destId="{5E1417D6-C18B-4470-8223-A9E0FA13DA3B}" srcOrd="0" destOrd="2" presId="urn:microsoft.com/office/officeart/2005/8/layout/vList4"/>
    <dgm:cxn modelId="{9906E427-2536-4234-B5B5-8955D643A91E}" type="presOf" srcId="{1139E929-06B5-4C67-868F-D39932C11CDA}" destId="{2921C526-43BB-4329-B80C-0974F70FD065}" srcOrd="1" destOrd="0" presId="urn:microsoft.com/office/officeart/2005/8/layout/vList4"/>
    <dgm:cxn modelId="{061D12E2-FC93-4C44-91CC-2C5494C4D15F}" srcId="{1139E929-06B5-4C67-868F-D39932C11CDA}" destId="{43126513-112D-40E4-B14C-E14C1D004D37}" srcOrd="1" destOrd="0" parTransId="{72559C3E-F965-4864-8317-6E2E00AF60ED}" sibTransId="{9A01E463-3C8E-40C0-911E-242ACEB3AB02}"/>
    <dgm:cxn modelId="{2564D913-3839-4265-B9BB-030B6B118054}" srcId="{1139E929-06B5-4C67-868F-D39932C11CDA}" destId="{988EF722-19A4-453C-93BF-11E07FF6BD39}" srcOrd="0" destOrd="0" parTransId="{DEEA0583-D761-471B-A542-96FD276F093A}" sibTransId="{92D38CE3-3BAA-4A71-BA1C-1992483B1146}"/>
    <dgm:cxn modelId="{31B72254-0F29-46BA-8525-E109D0975B1F}" type="presParOf" srcId="{E43791DD-CDBA-418B-886B-EBAE903D1447}" destId="{D8072C92-260F-4E32-9016-C1DCACFB2B63}" srcOrd="0" destOrd="0" presId="urn:microsoft.com/office/officeart/2005/8/layout/vList4"/>
    <dgm:cxn modelId="{A37A9091-DFB6-4256-A102-12711E8F0EF3}" type="presParOf" srcId="{D8072C92-260F-4E32-9016-C1DCACFB2B63}" destId="{5E1417D6-C18B-4470-8223-A9E0FA13DA3B}" srcOrd="0" destOrd="0" presId="urn:microsoft.com/office/officeart/2005/8/layout/vList4"/>
    <dgm:cxn modelId="{31D4573F-46BA-4E63-B17F-6700AA17DE3B}" type="presParOf" srcId="{D8072C92-260F-4E32-9016-C1DCACFB2B63}" destId="{8E91E774-D517-4ED3-BADD-026B8EA66AF5}" srcOrd="1" destOrd="0" presId="urn:microsoft.com/office/officeart/2005/8/layout/vList4"/>
    <dgm:cxn modelId="{1959513B-D176-4FEB-B677-10F38001B7E7}" type="presParOf" srcId="{D8072C92-260F-4E32-9016-C1DCACFB2B63}" destId="{2921C526-43BB-4329-B80C-0974F70FD065}"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B112B58-166A-49CE-87A4-CC52670F433A}" type="doc">
      <dgm:prSet loTypeId="urn:microsoft.com/office/officeart/2005/8/layout/chevron1" loCatId="process" qsTypeId="urn:microsoft.com/office/officeart/2005/8/quickstyle/simple1" qsCatId="simple" csTypeId="urn:microsoft.com/office/officeart/2005/8/colors/accent1_2" csCatId="accent1" phldr="1"/>
      <dgm:spPr/>
    </dgm:pt>
    <dgm:pt modelId="{5F99030B-0116-4A49-9BE6-AE4EAAFEE249}">
      <dgm:prSet phldrT="[Texto]"/>
      <dgm:spPr/>
      <dgm:t>
        <a:bodyPr/>
        <a:lstStyle/>
        <a:p>
          <a:r>
            <a:rPr lang="pt-BR" dirty="0"/>
            <a:t>2018</a:t>
          </a:r>
        </a:p>
      </dgm:t>
    </dgm:pt>
    <dgm:pt modelId="{184B0BDC-B73D-43FD-82F7-CA5DF4498786}" type="parTrans" cxnId="{EB1CA7F2-7573-4C4D-8CA3-1124CDB7A2C4}">
      <dgm:prSet/>
      <dgm:spPr/>
      <dgm:t>
        <a:bodyPr/>
        <a:lstStyle/>
        <a:p>
          <a:endParaRPr lang="pt-BR"/>
        </a:p>
      </dgm:t>
    </dgm:pt>
    <dgm:pt modelId="{8E9AF6C0-0190-447C-9524-01270FAFD9F6}" type="sibTrans" cxnId="{EB1CA7F2-7573-4C4D-8CA3-1124CDB7A2C4}">
      <dgm:prSet/>
      <dgm:spPr/>
      <dgm:t>
        <a:bodyPr/>
        <a:lstStyle/>
        <a:p>
          <a:endParaRPr lang="pt-BR"/>
        </a:p>
      </dgm:t>
    </dgm:pt>
    <dgm:pt modelId="{18EF10D7-BE9C-4A01-9F05-917CBEE29983}">
      <dgm:prSet phldrT="[Texto]"/>
      <dgm:spPr/>
      <dgm:t>
        <a:bodyPr/>
        <a:lstStyle/>
        <a:p>
          <a:r>
            <a:rPr lang="pt-BR" dirty="0"/>
            <a:t>2019</a:t>
          </a:r>
        </a:p>
      </dgm:t>
    </dgm:pt>
    <dgm:pt modelId="{0A0AB1E4-36F9-47A9-B60F-B05887F9B3A8}" type="parTrans" cxnId="{B1C87056-7F21-4D38-BFC3-0F5B56FB8670}">
      <dgm:prSet/>
      <dgm:spPr/>
      <dgm:t>
        <a:bodyPr/>
        <a:lstStyle/>
        <a:p>
          <a:endParaRPr lang="pt-BR"/>
        </a:p>
      </dgm:t>
    </dgm:pt>
    <dgm:pt modelId="{656D7B0A-C7D9-4743-89F0-746E882FBE50}" type="sibTrans" cxnId="{B1C87056-7F21-4D38-BFC3-0F5B56FB8670}">
      <dgm:prSet/>
      <dgm:spPr/>
      <dgm:t>
        <a:bodyPr/>
        <a:lstStyle/>
        <a:p>
          <a:endParaRPr lang="pt-BR"/>
        </a:p>
      </dgm:t>
    </dgm:pt>
    <dgm:pt modelId="{7775CB5D-93E7-472C-9ECD-0E1989A0B55B}">
      <dgm:prSet phldrT="[Texto]"/>
      <dgm:spPr/>
      <dgm:t>
        <a:bodyPr/>
        <a:lstStyle/>
        <a:p>
          <a:r>
            <a:rPr lang="pt-BR" dirty="0"/>
            <a:t>2020</a:t>
          </a:r>
        </a:p>
      </dgm:t>
    </dgm:pt>
    <dgm:pt modelId="{1035FA95-8567-4A24-94FB-9DE4CBBA20CB}" type="parTrans" cxnId="{434F34AF-60E4-4A64-90EF-DFD27C4497A1}">
      <dgm:prSet/>
      <dgm:spPr/>
      <dgm:t>
        <a:bodyPr/>
        <a:lstStyle/>
        <a:p>
          <a:endParaRPr lang="pt-BR"/>
        </a:p>
      </dgm:t>
    </dgm:pt>
    <dgm:pt modelId="{5AF093AA-F94E-435A-B878-BCD2720AB0D9}" type="sibTrans" cxnId="{434F34AF-60E4-4A64-90EF-DFD27C4497A1}">
      <dgm:prSet/>
      <dgm:spPr/>
      <dgm:t>
        <a:bodyPr/>
        <a:lstStyle/>
        <a:p>
          <a:endParaRPr lang="pt-BR"/>
        </a:p>
      </dgm:t>
    </dgm:pt>
    <dgm:pt modelId="{C6995807-1C34-47CB-A65C-1ECE73B75AE8}">
      <dgm:prSet phldrT="[Texto]"/>
      <dgm:spPr/>
      <dgm:t>
        <a:bodyPr/>
        <a:lstStyle/>
        <a:p>
          <a:r>
            <a:rPr lang="pt-BR" dirty="0"/>
            <a:t>2021</a:t>
          </a:r>
        </a:p>
      </dgm:t>
    </dgm:pt>
    <dgm:pt modelId="{40CBB823-DB7D-4238-923C-13F857AB65B2}" type="parTrans" cxnId="{C330C8DF-781E-439B-AF2A-BE6A1BA0FBD5}">
      <dgm:prSet/>
      <dgm:spPr/>
      <dgm:t>
        <a:bodyPr/>
        <a:lstStyle/>
        <a:p>
          <a:endParaRPr lang="pt-BR"/>
        </a:p>
      </dgm:t>
    </dgm:pt>
    <dgm:pt modelId="{888BC3B1-6455-4623-B822-5015739C17FF}" type="sibTrans" cxnId="{C330C8DF-781E-439B-AF2A-BE6A1BA0FBD5}">
      <dgm:prSet/>
      <dgm:spPr/>
      <dgm:t>
        <a:bodyPr/>
        <a:lstStyle/>
        <a:p>
          <a:endParaRPr lang="pt-BR"/>
        </a:p>
      </dgm:t>
    </dgm:pt>
    <dgm:pt modelId="{BD93F73B-EEBB-4517-8F41-F0D4F608DC27}" type="pres">
      <dgm:prSet presAssocID="{1B112B58-166A-49CE-87A4-CC52670F433A}" presName="Name0" presStyleCnt="0">
        <dgm:presLayoutVars>
          <dgm:dir/>
          <dgm:animLvl val="lvl"/>
          <dgm:resizeHandles val="exact"/>
        </dgm:presLayoutVars>
      </dgm:prSet>
      <dgm:spPr/>
    </dgm:pt>
    <dgm:pt modelId="{2363B279-1F8A-4B00-9C17-E8A397CFFDB4}" type="pres">
      <dgm:prSet presAssocID="{5F99030B-0116-4A49-9BE6-AE4EAAFEE249}" presName="parTxOnly" presStyleLbl="node1" presStyleIdx="0" presStyleCnt="4">
        <dgm:presLayoutVars>
          <dgm:chMax val="0"/>
          <dgm:chPref val="0"/>
          <dgm:bulletEnabled val="1"/>
        </dgm:presLayoutVars>
      </dgm:prSet>
      <dgm:spPr/>
      <dgm:t>
        <a:bodyPr/>
        <a:lstStyle/>
        <a:p>
          <a:endParaRPr lang="ru-RU"/>
        </a:p>
      </dgm:t>
    </dgm:pt>
    <dgm:pt modelId="{A1D48C41-5697-4DB7-9BCB-02A97235E238}" type="pres">
      <dgm:prSet presAssocID="{8E9AF6C0-0190-447C-9524-01270FAFD9F6}" presName="parTxOnlySpace" presStyleCnt="0"/>
      <dgm:spPr/>
    </dgm:pt>
    <dgm:pt modelId="{FCA8B476-E175-445C-B78D-50692AF70D11}" type="pres">
      <dgm:prSet presAssocID="{18EF10D7-BE9C-4A01-9F05-917CBEE29983}" presName="parTxOnly" presStyleLbl="node1" presStyleIdx="1" presStyleCnt="4">
        <dgm:presLayoutVars>
          <dgm:chMax val="0"/>
          <dgm:chPref val="0"/>
          <dgm:bulletEnabled val="1"/>
        </dgm:presLayoutVars>
      </dgm:prSet>
      <dgm:spPr/>
      <dgm:t>
        <a:bodyPr/>
        <a:lstStyle/>
        <a:p>
          <a:endParaRPr lang="ru-RU"/>
        </a:p>
      </dgm:t>
    </dgm:pt>
    <dgm:pt modelId="{08824BFE-BD6A-4843-9C99-04E6F786E41A}" type="pres">
      <dgm:prSet presAssocID="{656D7B0A-C7D9-4743-89F0-746E882FBE50}" presName="parTxOnlySpace" presStyleCnt="0"/>
      <dgm:spPr/>
    </dgm:pt>
    <dgm:pt modelId="{E68C09C4-8346-4652-ADAF-F84F12A5F0FF}" type="pres">
      <dgm:prSet presAssocID="{7775CB5D-93E7-472C-9ECD-0E1989A0B55B}" presName="parTxOnly" presStyleLbl="node1" presStyleIdx="2" presStyleCnt="4">
        <dgm:presLayoutVars>
          <dgm:chMax val="0"/>
          <dgm:chPref val="0"/>
          <dgm:bulletEnabled val="1"/>
        </dgm:presLayoutVars>
      </dgm:prSet>
      <dgm:spPr/>
      <dgm:t>
        <a:bodyPr/>
        <a:lstStyle/>
        <a:p>
          <a:endParaRPr lang="ru-RU"/>
        </a:p>
      </dgm:t>
    </dgm:pt>
    <dgm:pt modelId="{72564384-C3BF-4102-9659-1FC1E4DAF37D}" type="pres">
      <dgm:prSet presAssocID="{5AF093AA-F94E-435A-B878-BCD2720AB0D9}" presName="parTxOnlySpace" presStyleCnt="0"/>
      <dgm:spPr/>
    </dgm:pt>
    <dgm:pt modelId="{2A92467A-5761-4E80-B477-F7C632FAFC2A}" type="pres">
      <dgm:prSet presAssocID="{C6995807-1C34-47CB-A65C-1ECE73B75AE8}" presName="parTxOnly" presStyleLbl="node1" presStyleIdx="3" presStyleCnt="4">
        <dgm:presLayoutVars>
          <dgm:chMax val="0"/>
          <dgm:chPref val="0"/>
          <dgm:bulletEnabled val="1"/>
        </dgm:presLayoutVars>
      </dgm:prSet>
      <dgm:spPr/>
      <dgm:t>
        <a:bodyPr/>
        <a:lstStyle/>
        <a:p>
          <a:endParaRPr lang="ru-RU"/>
        </a:p>
      </dgm:t>
    </dgm:pt>
  </dgm:ptLst>
  <dgm:cxnLst>
    <dgm:cxn modelId="{C330C8DF-781E-439B-AF2A-BE6A1BA0FBD5}" srcId="{1B112B58-166A-49CE-87A4-CC52670F433A}" destId="{C6995807-1C34-47CB-A65C-1ECE73B75AE8}" srcOrd="3" destOrd="0" parTransId="{40CBB823-DB7D-4238-923C-13F857AB65B2}" sibTransId="{888BC3B1-6455-4623-B822-5015739C17FF}"/>
    <dgm:cxn modelId="{B1C87056-7F21-4D38-BFC3-0F5B56FB8670}" srcId="{1B112B58-166A-49CE-87A4-CC52670F433A}" destId="{18EF10D7-BE9C-4A01-9F05-917CBEE29983}" srcOrd="1" destOrd="0" parTransId="{0A0AB1E4-36F9-47A9-B60F-B05887F9B3A8}" sibTransId="{656D7B0A-C7D9-4743-89F0-746E882FBE50}"/>
    <dgm:cxn modelId="{A3694E6B-BD0A-410C-A990-1AF5F0AB018A}" type="presOf" srcId="{1B112B58-166A-49CE-87A4-CC52670F433A}" destId="{BD93F73B-EEBB-4517-8F41-F0D4F608DC27}" srcOrd="0" destOrd="0" presId="urn:microsoft.com/office/officeart/2005/8/layout/chevron1"/>
    <dgm:cxn modelId="{434F34AF-60E4-4A64-90EF-DFD27C4497A1}" srcId="{1B112B58-166A-49CE-87A4-CC52670F433A}" destId="{7775CB5D-93E7-472C-9ECD-0E1989A0B55B}" srcOrd="2" destOrd="0" parTransId="{1035FA95-8567-4A24-94FB-9DE4CBBA20CB}" sibTransId="{5AF093AA-F94E-435A-B878-BCD2720AB0D9}"/>
    <dgm:cxn modelId="{A55E0015-72CE-48D9-9654-1E5622ED048A}" type="presOf" srcId="{5F99030B-0116-4A49-9BE6-AE4EAAFEE249}" destId="{2363B279-1F8A-4B00-9C17-E8A397CFFDB4}" srcOrd="0" destOrd="0" presId="urn:microsoft.com/office/officeart/2005/8/layout/chevron1"/>
    <dgm:cxn modelId="{D8C2AEB9-1F1F-482F-B458-6CD121EA5183}" type="presOf" srcId="{7775CB5D-93E7-472C-9ECD-0E1989A0B55B}" destId="{E68C09C4-8346-4652-ADAF-F84F12A5F0FF}" srcOrd="0" destOrd="0" presId="urn:microsoft.com/office/officeart/2005/8/layout/chevron1"/>
    <dgm:cxn modelId="{EB1CA7F2-7573-4C4D-8CA3-1124CDB7A2C4}" srcId="{1B112B58-166A-49CE-87A4-CC52670F433A}" destId="{5F99030B-0116-4A49-9BE6-AE4EAAFEE249}" srcOrd="0" destOrd="0" parTransId="{184B0BDC-B73D-43FD-82F7-CA5DF4498786}" sibTransId="{8E9AF6C0-0190-447C-9524-01270FAFD9F6}"/>
    <dgm:cxn modelId="{5EECFBC6-907F-4E72-B863-09342CA7042A}" type="presOf" srcId="{18EF10D7-BE9C-4A01-9F05-917CBEE29983}" destId="{FCA8B476-E175-445C-B78D-50692AF70D11}" srcOrd="0" destOrd="0" presId="urn:microsoft.com/office/officeart/2005/8/layout/chevron1"/>
    <dgm:cxn modelId="{AC3FAC14-8B65-4A76-9795-F4936C26C2EA}" type="presOf" srcId="{C6995807-1C34-47CB-A65C-1ECE73B75AE8}" destId="{2A92467A-5761-4E80-B477-F7C632FAFC2A}" srcOrd="0" destOrd="0" presId="urn:microsoft.com/office/officeart/2005/8/layout/chevron1"/>
    <dgm:cxn modelId="{57690E92-0536-40B6-A7CC-1CFFD04DCBC2}" type="presParOf" srcId="{BD93F73B-EEBB-4517-8F41-F0D4F608DC27}" destId="{2363B279-1F8A-4B00-9C17-E8A397CFFDB4}" srcOrd="0" destOrd="0" presId="urn:microsoft.com/office/officeart/2005/8/layout/chevron1"/>
    <dgm:cxn modelId="{0C405EF8-9648-4FD0-95C0-DA703D70263B}" type="presParOf" srcId="{BD93F73B-EEBB-4517-8F41-F0D4F608DC27}" destId="{A1D48C41-5697-4DB7-9BCB-02A97235E238}" srcOrd="1" destOrd="0" presId="urn:microsoft.com/office/officeart/2005/8/layout/chevron1"/>
    <dgm:cxn modelId="{ABDB4B62-554F-43BB-9FE0-CA7E9A060C38}" type="presParOf" srcId="{BD93F73B-EEBB-4517-8F41-F0D4F608DC27}" destId="{FCA8B476-E175-445C-B78D-50692AF70D11}" srcOrd="2" destOrd="0" presId="urn:microsoft.com/office/officeart/2005/8/layout/chevron1"/>
    <dgm:cxn modelId="{90B91D42-71D7-4353-92B5-C24191567C66}" type="presParOf" srcId="{BD93F73B-EEBB-4517-8F41-F0D4F608DC27}" destId="{08824BFE-BD6A-4843-9C99-04E6F786E41A}" srcOrd="3" destOrd="0" presId="urn:microsoft.com/office/officeart/2005/8/layout/chevron1"/>
    <dgm:cxn modelId="{5DAE6269-8BB2-46FB-8F9F-1D3B6B48C295}" type="presParOf" srcId="{BD93F73B-EEBB-4517-8F41-F0D4F608DC27}" destId="{E68C09C4-8346-4652-ADAF-F84F12A5F0FF}" srcOrd="4" destOrd="0" presId="urn:microsoft.com/office/officeart/2005/8/layout/chevron1"/>
    <dgm:cxn modelId="{9F6C8080-4717-4C2F-A9AE-03B0EBBF0B23}" type="presParOf" srcId="{BD93F73B-EEBB-4517-8F41-F0D4F608DC27}" destId="{72564384-C3BF-4102-9659-1FC1E4DAF37D}" srcOrd="5" destOrd="0" presId="urn:microsoft.com/office/officeart/2005/8/layout/chevron1"/>
    <dgm:cxn modelId="{A6786628-0E14-4883-9966-1CE0151E1CB5}" type="presParOf" srcId="{BD93F73B-EEBB-4517-8F41-F0D4F608DC27}" destId="{2A92467A-5761-4E80-B477-F7C632FAFC2A}"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7408EA7-31F8-4EF0-B051-9BCAD03E9B5F}" type="doc">
      <dgm:prSet loTypeId="urn:microsoft.com/office/officeart/2005/8/layout/vList3" loCatId="picture" qsTypeId="urn:microsoft.com/office/officeart/2005/8/quickstyle/simple1" qsCatId="simple" csTypeId="urn:microsoft.com/office/officeart/2005/8/colors/accent1_1" csCatId="accent1" phldr="1"/>
      <dgm:spPr/>
      <dgm:t>
        <a:bodyPr/>
        <a:lstStyle/>
        <a:p>
          <a:endParaRPr lang="pt-BR"/>
        </a:p>
      </dgm:t>
    </dgm:pt>
    <dgm:pt modelId="{39F42C30-B38B-444C-ADB0-09E9814C3480}">
      <dgm:prSet phldrT="[Texto]"/>
      <dgm:spPr/>
      <dgm:t>
        <a:bodyPr/>
        <a:lstStyle/>
        <a:p>
          <a:r>
            <a:rPr lang="pt-BR" dirty="0" err="1"/>
            <a:t>Objective</a:t>
          </a:r>
          <a:endParaRPr lang="pt-BR" dirty="0"/>
        </a:p>
      </dgm:t>
    </dgm:pt>
    <dgm:pt modelId="{E97D9E38-63AF-4D7D-961C-F3B85A3B0EDC}" type="parTrans" cxnId="{FAB3AFE2-D53F-49D4-A856-0FAD2E86D4A7}">
      <dgm:prSet/>
      <dgm:spPr/>
      <dgm:t>
        <a:bodyPr/>
        <a:lstStyle/>
        <a:p>
          <a:endParaRPr lang="pt-BR"/>
        </a:p>
      </dgm:t>
    </dgm:pt>
    <dgm:pt modelId="{C8C5F804-B7EF-4F79-AEF0-78E6168D1FBC}" type="sibTrans" cxnId="{FAB3AFE2-D53F-49D4-A856-0FAD2E86D4A7}">
      <dgm:prSet/>
      <dgm:spPr/>
      <dgm:t>
        <a:bodyPr/>
        <a:lstStyle/>
        <a:p>
          <a:endParaRPr lang="pt-BR"/>
        </a:p>
      </dgm:t>
    </dgm:pt>
    <dgm:pt modelId="{3E9A5F86-A2D1-4CEA-BAF8-6C8A1A065AB1}">
      <dgm:prSet phldrT="[Texto]"/>
      <dgm:spPr/>
      <dgm:t>
        <a:bodyPr/>
        <a:lstStyle/>
        <a:p>
          <a:r>
            <a:rPr lang="pt-BR" dirty="0" err="1"/>
            <a:t>Type</a:t>
          </a:r>
          <a:r>
            <a:rPr lang="pt-BR" dirty="0"/>
            <a:t> </a:t>
          </a:r>
          <a:r>
            <a:rPr lang="pt-BR" dirty="0" err="1"/>
            <a:t>of</a:t>
          </a:r>
          <a:r>
            <a:rPr lang="pt-BR" dirty="0"/>
            <a:t> </a:t>
          </a:r>
          <a:r>
            <a:rPr lang="pt-BR" dirty="0" err="1"/>
            <a:t>activity</a:t>
          </a:r>
          <a:endParaRPr lang="pt-BR" dirty="0"/>
        </a:p>
      </dgm:t>
    </dgm:pt>
    <dgm:pt modelId="{C458F925-7881-4EEF-8C42-6C55D0712512}" type="parTrans" cxnId="{698A7704-940F-4FAC-80AC-1D492D19A6D0}">
      <dgm:prSet/>
      <dgm:spPr/>
      <dgm:t>
        <a:bodyPr/>
        <a:lstStyle/>
        <a:p>
          <a:endParaRPr lang="pt-BR"/>
        </a:p>
      </dgm:t>
    </dgm:pt>
    <dgm:pt modelId="{8FC8F569-D54D-473A-8161-12D10698A63B}" type="sibTrans" cxnId="{698A7704-940F-4FAC-80AC-1D492D19A6D0}">
      <dgm:prSet/>
      <dgm:spPr/>
      <dgm:t>
        <a:bodyPr/>
        <a:lstStyle/>
        <a:p>
          <a:endParaRPr lang="pt-BR"/>
        </a:p>
      </dgm:t>
    </dgm:pt>
    <dgm:pt modelId="{DBD70636-0FB5-4219-9961-2600A6C56894}">
      <dgm:prSet phldrT="[Texto]"/>
      <dgm:spPr/>
      <dgm:t>
        <a:bodyPr/>
        <a:lstStyle/>
        <a:p>
          <a:r>
            <a:rPr lang="pt-BR" dirty="0" err="1"/>
            <a:t>Scope</a:t>
          </a:r>
          <a:r>
            <a:rPr lang="pt-BR" dirty="0"/>
            <a:t> </a:t>
          </a:r>
          <a:r>
            <a:rPr lang="pt-BR" dirty="0" err="1"/>
            <a:t>and</a:t>
          </a:r>
          <a:r>
            <a:rPr lang="pt-BR" dirty="0"/>
            <a:t> </a:t>
          </a:r>
          <a:r>
            <a:rPr lang="pt-BR" dirty="0" err="1"/>
            <a:t>methodology</a:t>
          </a:r>
          <a:endParaRPr lang="pt-BR" dirty="0"/>
        </a:p>
      </dgm:t>
    </dgm:pt>
    <dgm:pt modelId="{97897F5E-3BBC-44E1-95A5-8F9BB6804AC5}" type="parTrans" cxnId="{721F349B-43E2-4585-BBCD-0D1B473934A6}">
      <dgm:prSet/>
      <dgm:spPr/>
      <dgm:t>
        <a:bodyPr/>
        <a:lstStyle/>
        <a:p>
          <a:endParaRPr lang="pt-BR"/>
        </a:p>
      </dgm:t>
    </dgm:pt>
    <dgm:pt modelId="{073C84A0-AB2B-4C19-8AC5-1953A44BF2EB}" type="sibTrans" cxnId="{721F349B-43E2-4585-BBCD-0D1B473934A6}">
      <dgm:prSet/>
      <dgm:spPr/>
      <dgm:t>
        <a:bodyPr/>
        <a:lstStyle/>
        <a:p>
          <a:endParaRPr lang="pt-BR"/>
        </a:p>
      </dgm:t>
    </dgm:pt>
    <dgm:pt modelId="{1EE637B3-5316-4A41-B275-213B2A13509B}">
      <dgm:prSet/>
      <dgm:spPr/>
      <dgm:t>
        <a:bodyPr/>
        <a:lstStyle/>
        <a:p>
          <a:r>
            <a:rPr lang="pt-BR" dirty="0"/>
            <a:t>Timing </a:t>
          </a:r>
          <a:r>
            <a:rPr lang="pt-BR" dirty="0" err="1"/>
            <a:t>and</a:t>
          </a:r>
          <a:r>
            <a:rPr lang="pt-BR" dirty="0"/>
            <a:t> </a:t>
          </a:r>
          <a:r>
            <a:rPr lang="pt-BR" dirty="0" err="1"/>
            <a:t>resources</a:t>
          </a:r>
          <a:endParaRPr lang="pt-BR" dirty="0"/>
        </a:p>
      </dgm:t>
    </dgm:pt>
    <dgm:pt modelId="{FF1650A3-24B9-4EF0-8057-B4552091B63C}" type="parTrans" cxnId="{E38E4ABF-48EE-4E12-8026-B9642FE3B5FD}">
      <dgm:prSet/>
      <dgm:spPr/>
      <dgm:t>
        <a:bodyPr/>
        <a:lstStyle/>
        <a:p>
          <a:endParaRPr lang="pt-BR"/>
        </a:p>
      </dgm:t>
    </dgm:pt>
    <dgm:pt modelId="{006DDC67-B8F2-465C-819E-47928A479141}" type="sibTrans" cxnId="{E38E4ABF-48EE-4E12-8026-B9642FE3B5FD}">
      <dgm:prSet/>
      <dgm:spPr/>
      <dgm:t>
        <a:bodyPr/>
        <a:lstStyle/>
        <a:p>
          <a:endParaRPr lang="pt-BR"/>
        </a:p>
      </dgm:t>
    </dgm:pt>
    <dgm:pt modelId="{A02ED689-D936-4519-89BB-94F1FCC63C98}">
      <dgm:prSet/>
      <dgm:spPr/>
      <dgm:t>
        <a:bodyPr/>
        <a:lstStyle/>
        <a:p>
          <a:r>
            <a:rPr lang="pt-BR" dirty="0" err="1"/>
            <a:t>Benefits</a:t>
          </a:r>
          <a:r>
            <a:rPr lang="pt-BR" dirty="0"/>
            <a:t> </a:t>
          </a:r>
          <a:r>
            <a:rPr lang="pt-BR" dirty="0" err="1"/>
            <a:t>and</a:t>
          </a:r>
          <a:r>
            <a:rPr lang="pt-BR" dirty="0"/>
            <a:t> </a:t>
          </a:r>
          <a:r>
            <a:rPr lang="pt-BR" dirty="0" err="1"/>
            <a:t>outcomes</a:t>
          </a:r>
          <a:endParaRPr lang="pt-BR" dirty="0"/>
        </a:p>
      </dgm:t>
    </dgm:pt>
    <dgm:pt modelId="{19364AE5-9C21-4086-B371-181EB10F67E5}" type="parTrans" cxnId="{A23E8A41-D719-4225-ACC6-585D69DAA448}">
      <dgm:prSet/>
      <dgm:spPr/>
      <dgm:t>
        <a:bodyPr/>
        <a:lstStyle/>
        <a:p>
          <a:endParaRPr lang="pt-BR"/>
        </a:p>
      </dgm:t>
    </dgm:pt>
    <dgm:pt modelId="{BE2CE938-A7E7-40BF-847D-9FD392B3F15A}" type="sibTrans" cxnId="{A23E8A41-D719-4225-ACC6-585D69DAA448}">
      <dgm:prSet/>
      <dgm:spPr/>
      <dgm:t>
        <a:bodyPr/>
        <a:lstStyle/>
        <a:p>
          <a:endParaRPr lang="pt-BR"/>
        </a:p>
      </dgm:t>
    </dgm:pt>
    <dgm:pt modelId="{857363CF-C538-4347-A29E-0F3A870BFEE1}">
      <dgm:prSet/>
      <dgm:spPr/>
      <dgm:t>
        <a:bodyPr/>
        <a:lstStyle/>
        <a:p>
          <a:r>
            <a:rPr lang="pt-BR" dirty="0" err="1"/>
            <a:t>Good</a:t>
          </a:r>
          <a:r>
            <a:rPr lang="pt-BR" dirty="0"/>
            <a:t> </a:t>
          </a:r>
          <a:r>
            <a:rPr lang="pt-BR" dirty="0" err="1"/>
            <a:t>practices</a:t>
          </a:r>
          <a:r>
            <a:rPr lang="pt-BR" dirty="0"/>
            <a:t> </a:t>
          </a:r>
          <a:r>
            <a:rPr lang="pt-BR" dirty="0" err="1"/>
            <a:t>used</a:t>
          </a:r>
          <a:endParaRPr lang="pt-BR" dirty="0"/>
        </a:p>
      </dgm:t>
    </dgm:pt>
    <dgm:pt modelId="{7B82ED28-6375-4D78-8E43-2760A6957841}" type="parTrans" cxnId="{3DE66AD1-79CB-4104-B9A5-B510CA35927A}">
      <dgm:prSet/>
      <dgm:spPr/>
      <dgm:t>
        <a:bodyPr/>
        <a:lstStyle/>
        <a:p>
          <a:endParaRPr lang="pt-BR"/>
        </a:p>
      </dgm:t>
    </dgm:pt>
    <dgm:pt modelId="{2384AFB6-7A01-43DB-B97E-AA49159B084E}" type="sibTrans" cxnId="{3DE66AD1-79CB-4104-B9A5-B510CA35927A}">
      <dgm:prSet/>
      <dgm:spPr/>
      <dgm:t>
        <a:bodyPr/>
        <a:lstStyle/>
        <a:p>
          <a:endParaRPr lang="pt-BR"/>
        </a:p>
      </dgm:t>
    </dgm:pt>
    <dgm:pt modelId="{963077B6-648F-49CD-B5E0-E0943638AD27}">
      <dgm:prSet/>
      <dgm:spPr/>
      <dgm:t>
        <a:bodyPr/>
        <a:lstStyle/>
        <a:p>
          <a:r>
            <a:rPr lang="pt-BR" dirty="0" err="1"/>
            <a:t>Lessons</a:t>
          </a:r>
          <a:r>
            <a:rPr lang="pt-BR" dirty="0"/>
            <a:t> </a:t>
          </a:r>
          <a:r>
            <a:rPr lang="pt-BR" dirty="0" err="1"/>
            <a:t>learned</a:t>
          </a:r>
          <a:endParaRPr lang="pt-BR" dirty="0"/>
        </a:p>
      </dgm:t>
    </dgm:pt>
    <dgm:pt modelId="{C1FEC00A-A8C4-4118-BC6E-F4C006815A35}" type="parTrans" cxnId="{78C5AFBF-097C-4A2E-8E3A-0B26F1882F6C}">
      <dgm:prSet/>
      <dgm:spPr/>
      <dgm:t>
        <a:bodyPr/>
        <a:lstStyle/>
        <a:p>
          <a:endParaRPr lang="pt-BR"/>
        </a:p>
      </dgm:t>
    </dgm:pt>
    <dgm:pt modelId="{80B0D400-2DE0-4B46-8CB1-B91D008E8C62}" type="sibTrans" cxnId="{78C5AFBF-097C-4A2E-8E3A-0B26F1882F6C}">
      <dgm:prSet/>
      <dgm:spPr/>
      <dgm:t>
        <a:bodyPr/>
        <a:lstStyle/>
        <a:p>
          <a:endParaRPr lang="pt-BR"/>
        </a:p>
      </dgm:t>
    </dgm:pt>
    <dgm:pt modelId="{1090431E-A4F0-4520-88E5-263737ACD35D}">
      <dgm:prSet/>
      <dgm:spPr/>
      <dgm:t>
        <a:bodyPr/>
        <a:lstStyle/>
        <a:p>
          <a:r>
            <a:rPr lang="pt-BR"/>
            <a:t>Criteria</a:t>
          </a:r>
        </a:p>
      </dgm:t>
    </dgm:pt>
    <dgm:pt modelId="{F5DF050C-0E2B-4872-906A-F8D66F5A1B19}" type="parTrans" cxnId="{92726F1C-D11A-4DE3-B2FD-63AE257A6F25}">
      <dgm:prSet/>
      <dgm:spPr/>
      <dgm:t>
        <a:bodyPr/>
        <a:lstStyle/>
        <a:p>
          <a:endParaRPr lang="pt-BR"/>
        </a:p>
      </dgm:t>
    </dgm:pt>
    <dgm:pt modelId="{3E902130-7770-40D2-BD64-FD89C11E7369}" type="sibTrans" cxnId="{92726F1C-D11A-4DE3-B2FD-63AE257A6F25}">
      <dgm:prSet/>
      <dgm:spPr/>
      <dgm:t>
        <a:bodyPr/>
        <a:lstStyle/>
        <a:p>
          <a:endParaRPr lang="pt-BR"/>
        </a:p>
      </dgm:t>
    </dgm:pt>
    <dgm:pt modelId="{42EB51C8-A9A4-4B35-950B-4337C416EEBD}" type="pres">
      <dgm:prSet presAssocID="{D7408EA7-31F8-4EF0-B051-9BCAD03E9B5F}" presName="linearFlow" presStyleCnt="0">
        <dgm:presLayoutVars>
          <dgm:dir/>
          <dgm:resizeHandles val="exact"/>
        </dgm:presLayoutVars>
      </dgm:prSet>
      <dgm:spPr/>
      <dgm:t>
        <a:bodyPr/>
        <a:lstStyle/>
        <a:p>
          <a:endParaRPr lang="ru-RU"/>
        </a:p>
      </dgm:t>
    </dgm:pt>
    <dgm:pt modelId="{0AC2C413-B6C7-48D8-A1BF-D8F2A288632C}" type="pres">
      <dgm:prSet presAssocID="{39F42C30-B38B-444C-ADB0-09E9814C3480}" presName="composite" presStyleCnt="0"/>
      <dgm:spPr/>
    </dgm:pt>
    <dgm:pt modelId="{4B89FCD5-BB19-4815-88E6-12D4E2DB6A95}" type="pres">
      <dgm:prSet presAssocID="{39F42C30-B38B-444C-ADB0-09E9814C3480}" presName="imgShp" presStyleLbl="fgImgPlace1" presStyleIdx="0" presStyleCnt="8"/>
      <dgm:spPr/>
    </dgm:pt>
    <dgm:pt modelId="{DA5FE101-8C35-44E4-8355-3CF6B2996E43}" type="pres">
      <dgm:prSet presAssocID="{39F42C30-B38B-444C-ADB0-09E9814C3480}" presName="txShp" presStyleLbl="node1" presStyleIdx="0" presStyleCnt="8">
        <dgm:presLayoutVars>
          <dgm:bulletEnabled val="1"/>
        </dgm:presLayoutVars>
      </dgm:prSet>
      <dgm:spPr/>
      <dgm:t>
        <a:bodyPr/>
        <a:lstStyle/>
        <a:p>
          <a:endParaRPr lang="ru-RU"/>
        </a:p>
      </dgm:t>
    </dgm:pt>
    <dgm:pt modelId="{F16582F6-DE09-41A8-B945-2FBD8590B060}" type="pres">
      <dgm:prSet presAssocID="{C8C5F804-B7EF-4F79-AEF0-78E6168D1FBC}" presName="spacing" presStyleCnt="0"/>
      <dgm:spPr/>
    </dgm:pt>
    <dgm:pt modelId="{9B52D920-AF3E-41B4-813D-CC3AD5523483}" type="pres">
      <dgm:prSet presAssocID="{3E9A5F86-A2D1-4CEA-BAF8-6C8A1A065AB1}" presName="composite" presStyleCnt="0"/>
      <dgm:spPr/>
    </dgm:pt>
    <dgm:pt modelId="{60B03077-997B-499A-8891-A019F0A0A7EF}" type="pres">
      <dgm:prSet presAssocID="{3E9A5F86-A2D1-4CEA-BAF8-6C8A1A065AB1}" presName="imgShp" presStyleLbl="fgImgPlace1" presStyleIdx="1" presStyleCnt="8"/>
      <dgm:spPr/>
    </dgm:pt>
    <dgm:pt modelId="{56E91EA6-04FC-40F2-9FFE-4F8FA07742BB}" type="pres">
      <dgm:prSet presAssocID="{3E9A5F86-A2D1-4CEA-BAF8-6C8A1A065AB1}" presName="txShp" presStyleLbl="node1" presStyleIdx="1" presStyleCnt="8">
        <dgm:presLayoutVars>
          <dgm:bulletEnabled val="1"/>
        </dgm:presLayoutVars>
      </dgm:prSet>
      <dgm:spPr/>
      <dgm:t>
        <a:bodyPr/>
        <a:lstStyle/>
        <a:p>
          <a:endParaRPr lang="ru-RU"/>
        </a:p>
      </dgm:t>
    </dgm:pt>
    <dgm:pt modelId="{C23E4140-7DDA-4C64-9802-E7962E4646AD}" type="pres">
      <dgm:prSet presAssocID="{8FC8F569-D54D-473A-8161-12D10698A63B}" presName="spacing" presStyleCnt="0"/>
      <dgm:spPr/>
    </dgm:pt>
    <dgm:pt modelId="{56F4B369-7182-4533-99C9-5C039D035460}" type="pres">
      <dgm:prSet presAssocID="{DBD70636-0FB5-4219-9961-2600A6C56894}" presName="composite" presStyleCnt="0"/>
      <dgm:spPr/>
    </dgm:pt>
    <dgm:pt modelId="{695AC48E-9687-4019-AECA-603C84097A8D}" type="pres">
      <dgm:prSet presAssocID="{DBD70636-0FB5-4219-9961-2600A6C56894}" presName="imgShp" presStyleLbl="fgImgPlace1" presStyleIdx="2" presStyleCnt="8"/>
      <dgm:spPr/>
    </dgm:pt>
    <dgm:pt modelId="{FCB1EF9D-ECE3-471F-A38C-4D277E287BF9}" type="pres">
      <dgm:prSet presAssocID="{DBD70636-0FB5-4219-9961-2600A6C56894}" presName="txShp" presStyleLbl="node1" presStyleIdx="2" presStyleCnt="8">
        <dgm:presLayoutVars>
          <dgm:bulletEnabled val="1"/>
        </dgm:presLayoutVars>
      </dgm:prSet>
      <dgm:spPr/>
      <dgm:t>
        <a:bodyPr/>
        <a:lstStyle/>
        <a:p>
          <a:endParaRPr lang="ru-RU"/>
        </a:p>
      </dgm:t>
    </dgm:pt>
    <dgm:pt modelId="{D3F23C33-B3FB-4E1E-A729-8216130FBA90}" type="pres">
      <dgm:prSet presAssocID="{073C84A0-AB2B-4C19-8AC5-1953A44BF2EB}" presName="spacing" presStyleCnt="0"/>
      <dgm:spPr/>
    </dgm:pt>
    <dgm:pt modelId="{D43B71B1-D8D1-4BFF-AA42-7F3B1104B7C2}" type="pres">
      <dgm:prSet presAssocID="{1090431E-A4F0-4520-88E5-263737ACD35D}" presName="composite" presStyleCnt="0"/>
      <dgm:spPr/>
    </dgm:pt>
    <dgm:pt modelId="{DA4A8164-0854-45D6-A4FA-2517D3E02011}" type="pres">
      <dgm:prSet presAssocID="{1090431E-A4F0-4520-88E5-263737ACD35D}" presName="imgShp" presStyleLbl="fgImgPlace1" presStyleIdx="3" presStyleCnt="8"/>
      <dgm:spPr/>
    </dgm:pt>
    <dgm:pt modelId="{8DECBCDF-BD98-4988-B260-48219D7E41A2}" type="pres">
      <dgm:prSet presAssocID="{1090431E-A4F0-4520-88E5-263737ACD35D}" presName="txShp" presStyleLbl="node1" presStyleIdx="3" presStyleCnt="8">
        <dgm:presLayoutVars>
          <dgm:bulletEnabled val="1"/>
        </dgm:presLayoutVars>
      </dgm:prSet>
      <dgm:spPr/>
      <dgm:t>
        <a:bodyPr/>
        <a:lstStyle/>
        <a:p>
          <a:endParaRPr lang="ru-RU"/>
        </a:p>
      </dgm:t>
    </dgm:pt>
    <dgm:pt modelId="{02A5811D-45E7-40EE-8F21-C78D498358AA}" type="pres">
      <dgm:prSet presAssocID="{3E902130-7770-40D2-BD64-FD89C11E7369}" presName="spacing" presStyleCnt="0"/>
      <dgm:spPr/>
    </dgm:pt>
    <dgm:pt modelId="{7F6A9238-62E7-476C-9851-F523A73EFAED}" type="pres">
      <dgm:prSet presAssocID="{1EE637B3-5316-4A41-B275-213B2A13509B}" presName="composite" presStyleCnt="0"/>
      <dgm:spPr/>
    </dgm:pt>
    <dgm:pt modelId="{DAF7E9C8-0EAE-403F-AA4D-EE6D3EE8CD85}" type="pres">
      <dgm:prSet presAssocID="{1EE637B3-5316-4A41-B275-213B2A13509B}" presName="imgShp" presStyleLbl="fgImgPlace1" presStyleIdx="4" presStyleCnt="8"/>
      <dgm:spPr/>
    </dgm:pt>
    <dgm:pt modelId="{50C8774A-78B5-4F4E-B25C-F2CBE509E63D}" type="pres">
      <dgm:prSet presAssocID="{1EE637B3-5316-4A41-B275-213B2A13509B}" presName="txShp" presStyleLbl="node1" presStyleIdx="4" presStyleCnt="8">
        <dgm:presLayoutVars>
          <dgm:bulletEnabled val="1"/>
        </dgm:presLayoutVars>
      </dgm:prSet>
      <dgm:spPr/>
      <dgm:t>
        <a:bodyPr/>
        <a:lstStyle/>
        <a:p>
          <a:endParaRPr lang="ru-RU"/>
        </a:p>
      </dgm:t>
    </dgm:pt>
    <dgm:pt modelId="{A5660EA5-DCB1-4F1A-9406-914F79BC391A}" type="pres">
      <dgm:prSet presAssocID="{006DDC67-B8F2-465C-819E-47928A479141}" presName="spacing" presStyleCnt="0"/>
      <dgm:spPr/>
    </dgm:pt>
    <dgm:pt modelId="{AC375ACC-F587-490F-900C-A591E74B70ED}" type="pres">
      <dgm:prSet presAssocID="{A02ED689-D936-4519-89BB-94F1FCC63C98}" presName="composite" presStyleCnt="0"/>
      <dgm:spPr/>
    </dgm:pt>
    <dgm:pt modelId="{80B62C3F-1A9B-4829-9AFD-D5972CC29C60}" type="pres">
      <dgm:prSet presAssocID="{A02ED689-D936-4519-89BB-94F1FCC63C98}" presName="imgShp" presStyleLbl="fgImgPlace1" presStyleIdx="5" presStyleCnt="8"/>
      <dgm:spPr/>
    </dgm:pt>
    <dgm:pt modelId="{FAB3D76B-8336-4FAE-B16E-03D246E10F65}" type="pres">
      <dgm:prSet presAssocID="{A02ED689-D936-4519-89BB-94F1FCC63C98}" presName="txShp" presStyleLbl="node1" presStyleIdx="5" presStyleCnt="8">
        <dgm:presLayoutVars>
          <dgm:bulletEnabled val="1"/>
        </dgm:presLayoutVars>
      </dgm:prSet>
      <dgm:spPr/>
      <dgm:t>
        <a:bodyPr/>
        <a:lstStyle/>
        <a:p>
          <a:endParaRPr lang="ru-RU"/>
        </a:p>
      </dgm:t>
    </dgm:pt>
    <dgm:pt modelId="{40018DE0-A169-4CA5-B0E3-C832570B6584}" type="pres">
      <dgm:prSet presAssocID="{BE2CE938-A7E7-40BF-847D-9FD392B3F15A}" presName="spacing" presStyleCnt="0"/>
      <dgm:spPr/>
    </dgm:pt>
    <dgm:pt modelId="{612B59E0-56BC-4D97-ADCD-AAA771DEB34B}" type="pres">
      <dgm:prSet presAssocID="{857363CF-C538-4347-A29E-0F3A870BFEE1}" presName="composite" presStyleCnt="0"/>
      <dgm:spPr/>
    </dgm:pt>
    <dgm:pt modelId="{D2DEBB64-F851-4C27-9764-ECD1A813E5F1}" type="pres">
      <dgm:prSet presAssocID="{857363CF-C538-4347-A29E-0F3A870BFEE1}" presName="imgShp" presStyleLbl="fgImgPlace1" presStyleIdx="6" presStyleCnt="8"/>
      <dgm:spPr/>
    </dgm:pt>
    <dgm:pt modelId="{78A0734E-8276-4929-A22E-9F4569E5BD83}" type="pres">
      <dgm:prSet presAssocID="{857363CF-C538-4347-A29E-0F3A870BFEE1}" presName="txShp" presStyleLbl="node1" presStyleIdx="6" presStyleCnt="8">
        <dgm:presLayoutVars>
          <dgm:bulletEnabled val="1"/>
        </dgm:presLayoutVars>
      </dgm:prSet>
      <dgm:spPr/>
      <dgm:t>
        <a:bodyPr/>
        <a:lstStyle/>
        <a:p>
          <a:endParaRPr lang="ru-RU"/>
        </a:p>
      </dgm:t>
    </dgm:pt>
    <dgm:pt modelId="{87AE129B-0960-46F7-BE01-E5DCC07049AE}" type="pres">
      <dgm:prSet presAssocID="{2384AFB6-7A01-43DB-B97E-AA49159B084E}" presName="spacing" presStyleCnt="0"/>
      <dgm:spPr/>
    </dgm:pt>
    <dgm:pt modelId="{138E6C2F-DF73-438E-A357-5D8C393A3713}" type="pres">
      <dgm:prSet presAssocID="{963077B6-648F-49CD-B5E0-E0943638AD27}" presName="composite" presStyleCnt="0"/>
      <dgm:spPr/>
    </dgm:pt>
    <dgm:pt modelId="{DB62ECC7-9F43-4895-8874-27885819A9D8}" type="pres">
      <dgm:prSet presAssocID="{963077B6-648F-49CD-B5E0-E0943638AD27}" presName="imgShp" presStyleLbl="fgImgPlace1" presStyleIdx="7" presStyleCnt="8"/>
      <dgm:spPr/>
    </dgm:pt>
    <dgm:pt modelId="{602A65B5-1310-4C84-9C6E-F2C84DAD44BF}" type="pres">
      <dgm:prSet presAssocID="{963077B6-648F-49CD-B5E0-E0943638AD27}" presName="txShp" presStyleLbl="node1" presStyleIdx="7" presStyleCnt="8">
        <dgm:presLayoutVars>
          <dgm:bulletEnabled val="1"/>
        </dgm:presLayoutVars>
      </dgm:prSet>
      <dgm:spPr/>
      <dgm:t>
        <a:bodyPr/>
        <a:lstStyle/>
        <a:p>
          <a:endParaRPr lang="ru-RU"/>
        </a:p>
      </dgm:t>
    </dgm:pt>
  </dgm:ptLst>
  <dgm:cxnLst>
    <dgm:cxn modelId="{78C5AFBF-097C-4A2E-8E3A-0B26F1882F6C}" srcId="{D7408EA7-31F8-4EF0-B051-9BCAD03E9B5F}" destId="{963077B6-648F-49CD-B5E0-E0943638AD27}" srcOrd="7" destOrd="0" parTransId="{C1FEC00A-A8C4-4118-BC6E-F4C006815A35}" sibTransId="{80B0D400-2DE0-4B46-8CB1-B91D008E8C62}"/>
    <dgm:cxn modelId="{721F349B-43E2-4585-BBCD-0D1B473934A6}" srcId="{D7408EA7-31F8-4EF0-B051-9BCAD03E9B5F}" destId="{DBD70636-0FB5-4219-9961-2600A6C56894}" srcOrd="2" destOrd="0" parTransId="{97897F5E-3BBC-44E1-95A5-8F9BB6804AC5}" sibTransId="{073C84A0-AB2B-4C19-8AC5-1953A44BF2EB}"/>
    <dgm:cxn modelId="{5AD2D9AE-E339-4200-9D75-D705B7161FB1}" type="presOf" srcId="{D7408EA7-31F8-4EF0-B051-9BCAD03E9B5F}" destId="{42EB51C8-A9A4-4B35-950B-4337C416EEBD}" srcOrd="0" destOrd="0" presId="urn:microsoft.com/office/officeart/2005/8/layout/vList3"/>
    <dgm:cxn modelId="{E8AB2981-F843-4354-B067-16CC52A4A6F9}" type="presOf" srcId="{1090431E-A4F0-4520-88E5-263737ACD35D}" destId="{8DECBCDF-BD98-4988-B260-48219D7E41A2}" srcOrd="0" destOrd="0" presId="urn:microsoft.com/office/officeart/2005/8/layout/vList3"/>
    <dgm:cxn modelId="{A23E8A41-D719-4225-ACC6-585D69DAA448}" srcId="{D7408EA7-31F8-4EF0-B051-9BCAD03E9B5F}" destId="{A02ED689-D936-4519-89BB-94F1FCC63C98}" srcOrd="5" destOrd="0" parTransId="{19364AE5-9C21-4086-B371-181EB10F67E5}" sibTransId="{BE2CE938-A7E7-40BF-847D-9FD392B3F15A}"/>
    <dgm:cxn modelId="{BAB2D2C8-7A85-4934-9AF3-1B86FACEEEE8}" type="presOf" srcId="{3E9A5F86-A2D1-4CEA-BAF8-6C8A1A065AB1}" destId="{56E91EA6-04FC-40F2-9FFE-4F8FA07742BB}" srcOrd="0" destOrd="0" presId="urn:microsoft.com/office/officeart/2005/8/layout/vList3"/>
    <dgm:cxn modelId="{90FDF57F-DD2E-4C72-BA7D-73299DB9B8BE}" type="presOf" srcId="{857363CF-C538-4347-A29E-0F3A870BFEE1}" destId="{78A0734E-8276-4929-A22E-9F4569E5BD83}" srcOrd="0" destOrd="0" presId="urn:microsoft.com/office/officeart/2005/8/layout/vList3"/>
    <dgm:cxn modelId="{3DE66AD1-79CB-4104-B9A5-B510CA35927A}" srcId="{D7408EA7-31F8-4EF0-B051-9BCAD03E9B5F}" destId="{857363CF-C538-4347-A29E-0F3A870BFEE1}" srcOrd="6" destOrd="0" parTransId="{7B82ED28-6375-4D78-8E43-2760A6957841}" sibTransId="{2384AFB6-7A01-43DB-B97E-AA49159B084E}"/>
    <dgm:cxn modelId="{92726F1C-D11A-4DE3-B2FD-63AE257A6F25}" srcId="{D7408EA7-31F8-4EF0-B051-9BCAD03E9B5F}" destId="{1090431E-A4F0-4520-88E5-263737ACD35D}" srcOrd="3" destOrd="0" parTransId="{F5DF050C-0E2B-4872-906A-F8D66F5A1B19}" sibTransId="{3E902130-7770-40D2-BD64-FD89C11E7369}"/>
    <dgm:cxn modelId="{698A7704-940F-4FAC-80AC-1D492D19A6D0}" srcId="{D7408EA7-31F8-4EF0-B051-9BCAD03E9B5F}" destId="{3E9A5F86-A2D1-4CEA-BAF8-6C8A1A065AB1}" srcOrd="1" destOrd="0" parTransId="{C458F925-7881-4EEF-8C42-6C55D0712512}" sibTransId="{8FC8F569-D54D-473A-8161-12D10698A63B}"/>
    <dgm:cxn modelId="{9AD91D9E-CA38-49A2-894C-65487A97A9CF}" type="presOf" srcId="{963077B6-648F-49CD-B5E0-E0943638AD27}" destId="{602A65B5-1310-4C84-9C6E-F2C84DAD44BF}" srcOrd="0" destOrd="0" presId="urn:microsoft.com/office/officeart/2005/8/layout/vList3"/>
    <dgm:cxn modelId="{33BD9E68-A0DD-4D55-B641-045D32955DF5}" type="presOf" srcId="{39F42C30-B38B-444C-ADB0-09E9814C3480}" destId="{DA5FE101-8C35-44E4-8355-3CF6B2996E43}" srcOrd="0" destOrd="0" presId="urn:microsoft.com/office/officeart/2005/8/layout/vList3"/>
    <dgm:cxn modelId="{2A4C00ED-595E-408F-8FFB-3B67547AB943}" type="presOf" srcId="{1EE637B3-5316-4A41-B275-213B2A13509B}" destId="{50C8774A-78B5-4F4E-B25C-F2CBE509E63D}" srcOrd="0" destOrd="0" presId="urn:microsoft.com/office/officeart/2005/8/layout/vList3"/>
    <dgm:cxn modelId="{8F66ED55-C1DF-47B3-9F0E-FF3FF6F4C3D1}" type="presOf" srcId="{DBD70636-0FB5-4219-9961-2600A6C56894}" destId="{FCB1EF9D-ECE3-471F-A38C-4D277E287BF9}" srcOrd="0" destOrd="0" presId="urn:microsoft.com/office/officeart/2005/8/layout/vList3"/>
    <dgm:cxn modelId="{A22FC43C-AF6F-4A5D-8AA0-DC393BA24FC4}" type="presOf" srcId="{A02ED689-D936-4519-89BB-94F1FCC63C98}" destId="{FAB3D76B-8336-4FAE-B16E-03D246E10F65}" srcOrd="0" destOrd="0" presId="urn:microsoft.com/office/officeart/2005/8/layout/vList3"/>
    <dgm:cxn modelId="{E38E4ABF-48EE-4E12-8026-B9642FE3B5FD}" srcId="{D7408EA7-31F8-4EF0-B051-9BCAD03E9B5F}" destId="{1EE637B3-5316-4A41-B275-213B2A13509B}" srcOrd="4" destOrd="0" parTransId="{FF1650A3-24B9-4EF0-8057-B4552091B63C}" sibTransId="{006DDC67-B8F2-465C-819E-47928A479141}"/>
    <dgm:cxn modelId="{FAB3AFE2-D53F-49D4-A856-0FAD2E86D4A7}" srcId="{D7408EA7-31F8-4EF0-B051-9BCAD03E9B5F}" destId="{39F42C30-B38B-444C-ADB0-09E9814C3480}" srcOrd="0" destOrd="0" parTransId="{E97D9E38-63AF-4D7D-961C-F3B85A3B0EDC}" sibTransId="{C8C5F804-B7EF-4F79-AEF0-78E6168D1FBC}"/>
    <dgm:cxn modelId="{862D2201-14D0-4DF6-BF68-23400423413A}" type="presParOf" srcId="{42EB51C8-A9A4-4B35-950B-4337C416EEBD}" destId="{0AC2C413-B6C7-48D8-A1BF-D8F2A288632C}" srcOrd="0" destOrd="0" presId="urn:microsoft.com/office/officeart/2005/8/layout/vList3"/>
    <dgm:cxn modelId="{09567D47-5B53-48F2-84F0-BA561E7924EC}" type="presParOf" srcId="{0AC2C413-B6C7-48D8-A1BF-D8F2A288632C}" destId="{4B89FCD5-BB19-4815-88E6-12D4E2DB6A95}" srcOrd="0" destOrd="0" presId="urn:microsoft.com/office/officeart/2005/8/layout/vList3"/>
    <dgm:cxn modelId="{38CF3FDF-83DA-429E-AD0C-1C7CDB3B32AB}" type="presParOf" srcId="{0AC2C413-B6C7-48D8-A1BF-D8F2A288632C}" destId="{DA5FE101-8C35-44E4-8355-3CF6B2996E43}" srcOrd="1" destOrd="0" presId="urn:microsoft.com/office/officeart/2005/8/layout/vList3"/>
    <dgm:cxn modelId="{CBEA7D91-B9BE-4406-BD14-5D6BB00DBA2E}" type="presParOf" srcId="{42EB51C8-A9A4-4B35-950B-4337C416EEBD}" destId="{F16582F6-DE09-41A8-B945-2FBD8590B060}" srcOrd="1" destOrd="0" presId="urn:microsoft.com/office/officeart/2005/8/layout/vList3"/>
    <dgm:cxn modelId="{CF9AA74F-9C9C-477C-A14E-049CF5DC16F7}" type="presParOf" srcId="{42EB51C8-A9A4-4B35-950B-4337C416EEBD}" destId="{9B52D920-AF3E-41B4-813D-CC3AD5523483}" srcOrd="2" destOrd="0" presId="urn:microsoft.com/office/officeart/2005/8/layout/vList3"/>
    <dgm:cxn modelId="{A95512A5-96AB-4F44-AEE3-FF0D4B710DA4}" type="presParOf" srcId="{9B52D920-AF3E-41B4-813D-CC3AD5523483}" destId="{60B03077-997B-499A-8891-A019F0A0A7EF}" srcOrd="0" destOrd="0" presId="urn:microsoft.com/office/officeart/2005/8/layout/vList3"/>
    <dgm:cxn modelId="{2F2FF25D-D3C3-472B-9D56-4AFB02B84A39}" type="presParOf" srcId="{9B52D920-AF3E-41B4-813D-CC3AD5523483}" destId="{56E91EA6-04FC-40F2-9FFE-4F8FA07742BB}" srcOrd="1" destOrd="0" presId="urn:microsoft.com/office/officeart/2005/8/layout/vList3"/>
    <dgm:cxn modelId="{E95D1282-B6CD-4584-8873-D126D02BDDCC}" type="presParOf" srcId="{42EB51C8-A9A4-4B35-950B-4337C416EEBD}" destId="{C23E4140-7DDA-4C64-9802-E7962E4646AD}" srcOrd="3" destOrd="0" presId="urn:microsoft.com/office/officeart/2005/8/layout/vList3"/>
    <dgm:cxn modelId="{CF4FF110-AC29-443D-84FF-9666D5103630}" type="presParOf" srcId="{42EB51C8-A9A4-4B35-950B-4337C416EEBD}" destId="{56F4B369-7182-4533-99C9-5C039D035460}" srcOrd="4" destOrd="0" presId="urn:microsoft.com/office/officeart/2005/8/layout/vList3"/>
    <dgm:cxn modelId="{6159C0A6-6509-44D7-ABD3-AE501E541C8B}" type="presParOf" srcId="{56F4B369-7182-4533-99C9-5C039D035460}" destId="{695AC48E-9687-4019-AECA-603C84097A8D}" srcOrd="0" destOrd="0" presId="urn:microsoft.com/office/officeart/2005/8/layout/vList3"/>
    <dgm:cxn modelId="{92681731-7C61-4FB0-A8D5-764906860012}" type="presParOf" srcId="{56F4B369-7182-4533-99C9-5C039D035460}" destId="{FCB1EF9D-ECE3-471F-A38C-4D277E287BF9}" srcOrd="1" destOrd="0" presId="urn:microsoft.com/office/officeart/2005/8/layout/vList3"/>
    <dgm:cxn modelId="{4DF975C7-F131-4AA7-9B66-F2CAE5100198}" type="presParOf" srcId="{42EB51C8-A9A4-4B35-950B-4337C416EEBD}" destId="{D3F23C33-B3FB-4E1E-A729-8216130FBA90}" srcOrd="5" destOrd="0" presId="urn:microsoft.com/office/officeart/2005/8/layout/vList3"/>
    <dgm:cxn modelId="{F2E11149-1ABA-4800-ADAA-B39002C10BCC}" type="presParOf" srcId="{42EB51C8-A9A4-4B35-950B-4337C416EEBD}" destId="{D43B71B1-D8D1-4BFF-AA42-7F3B1104B7C2}" srcOrd="6" destOrd="0" presId="urn:microsoft.com/office/officeart/2005/8/layout/vList3"/>
    <dgm:cxn modelId="{D3391276-7ECF-4B96-9F7A-B7391B402BD7}" type="presParOf" srcId="{D43B71B1-D8D1-4BFF-AA42-7F3B1104B7C2}" destId="{DA4A8164-0854-45D6-A4FA-2517D3E02011}" srcOrd="0" destOrd="0" presId="urn:microsoft.com/office/officeart/2005/8/layout/vList3"/>
    <dgm:cxn modelId="{D9377A67-46DC-449B-8F54-8142C6705A8F}" type="presParOf" srcId="{D43B71B1-D8D1-4BFF-AA42-7F3B1104B7C2}" destId="{8DECBCDF-BD98-4988-B260-48219D7E41A2}" srcOrd="1" destOrd="0" presId="urn:microsoft.com/office/officeart/2005/8/layout/vList3"/>
    <dgm:cxn modelId="{8E409F39-AD4B-4E68-9101-67F8BCBAD5D7}" type="presParOf" srcId="{42EB51C8-A9A4-4B35-950B-4337C416EEBD}" destId="{02A5811D-45E7-40EE-8F21-C78D498358AA}" srcOrd="7" destOrd="0" presId="urn:microsoft.com/office/officeart/2005/8/layout/vList3"/>
    <dgm:cxn modelId="{242C5CBA-F0FA-47A1-9D7E-BE74EE15B118}" type="presParOf" srcId="{42EB51C8-A9A4-4B35-950B-4337C416EEBD}" destId="{7F6A9238-62E7-476C-9851-F523A73EFAED}" srcOrd="8" destOrd="0" presId="urn:microsoft.com/office/officeart/2005/8/layout/vList3"/>
    <dgm:cxn modelId="{403FC301-42F7-4FBC-B728-B380BAD54B11}" type="presParOf" srcId="{7F6A9238-62E7-476C-9851-F523A73EFAED}" destId="{DAF7E9C8-0EAE-403F-AA4D-EE6D3EE8CD85}" srcOrd="0" destOrd="0" presId="urn:microsoft.com/office/officeart/2005/8/layout/vList3"/>
    <dgm:cxn modelId="{208A7979-4318-4744-B6EE-4E45DB48B026}" type="presParOf" srcId="{7F6A9238-62E7-476C-9851-F523A73EFAED}" destId="{50C8774A-78B5-4F4E-B25C-F2CBE509E63D}" srcOrd="1" destOrd="0" presId="urn:microsoft.com/office/officeart/2005/8/layout/vList3"/>
    <dgm:cxn modelId="{8FCEBF51-8E87-425D-9EA2-5539BA6566A4}" type="presParOf" srcId="{42EB51C8-A9A4-4B35-950B-4337C416EEBD}" destId="{A5660EA5-DCB1-4F1A-9406-914F79BC391A}" srcOrd="9" destOrd="0" presId="urn:microsoft.com/office/officeart/2005/8/layout/vList3"/>
    <dgm:cxn modelId="{4AF5E307-2B14-4A3E-9AB3-9FAC60F83396}" type="presParOf" srcId="{42EB51C8-A9A4-4B35-950B-4337C416EEBD}" destId="{AC375ACC-F587-490F-900C-A591E74B70ED}" srcOrd="10" destOrd="0" presId="urn:microsoft.com/office/officeart/2005/8/layout/vList3"/>
    <dgm:cxn modelId="{49CB8A82-5D10-491D-AE42-5FE69BEA4188}" type="presParOf" srcId="{AC375ACC-F587-490F-900C-A591E74B70ED}" destId="{80B62C3F-1A9B-4829-9AFD-D5972CC29C60}" srcOrd="0" destOrd="0" presId="urn:microsoft.com/office/officeart/2005/8/layout/vList3"/>
    <dgm:cxn modelId="{9F472A11-5972-4A39-8A2E-FDABD8E3313F}" type="presParOf" srcId="{AC375ACC-F587-490F-900C-A591E74B70ED}" destId="{FAB3D76B-8336-4FAE-B16E-03D246E10F65}" srcOrd="1" destOrd="0" presId="urn:microsoft.com/office/officeart/2005/8/layout/vList3"/>
    <dgm:cxn modelId="{EA0A8BC7-1BDE-481A-9DF9-9EDFF1E843F7}" type="presParOf" srcId="{42EB51C8-A9A4-4B35-950B-4337C416EEBD}" destId="{40018DE0-A169-4CA5-B0E3-C832570B6584}" srcOrd="11" destOrd="0" presId="urn:microsoft.com/office/officeart/2005/8/layout/vList3"/>
    <dgm:cxn modelId="{D9BCEFF3-62B3-4637-A0C8-ACD9AC9599A0}" type="presParOf" srcId="{42EB51C8-A9A4-4B35-950B-4337C416EEBD}" destId="{612B59E0-56BC-4D97-ADCD-AAA771DEB34B}" srcOrd="12" destOrd="0" presId="urn:microsoft.com/office/officeart/2005/8/layout/vList3"/>
    <dgm:cxn modelId="{8706B1D5-ACCE-468F-9849-E0977766E59C}" type="presParOf" srcId="{612B59E0-56BC-4D97-ADCD-AAA771DEB34B}" destId="{D2DEBB64-F851-4C27-9764-ECD1A813E5F1}" srcOrd="0" destOrd="0" presId="urn:microsoft.com/office/officeart/2005/8/layout/vList3"/>
    <dgm:cxn modelId="{73176177-D4EB-48A0-80E6-FBE88D57E480}" type="presParOf" srcId="{612B59E0-56BC-4D97-ADCD-AAA771DEB34B}" destId="{78A0734E-8276-4929-A22E-9F4569E5BD83}" srcOrd="1" destOrd="0" presId="urn:microsoft.com/office/officeart/2005/8/layout/vList3"/>
    <dgm:cxn modelId="{E94B1511-CF5C-4055-A555-3DADF8F293B1}" type="presParOf" srcId="{42EB51C8-A9A4-4B35-950B-4337C416EEBD}" destId="{87AE129B-0960-46F7-BE01-E5DCC07049AE}" srcOrd="13" destOrd="0" presId="urn:microsoft.com/office/officeart/2005/8/layout/vList3"/>
    <dgm:cxn modelId="{7F3BE81B-5F2B-4CB6-9705-928E1095D79A}" type="presParOf" srcId="{42EB51C8-A9A4-4B35-950B-4337C416EEBD}" destId="{138E6C2F-DF73-438E-A357-5D8C393A3713}" srcOrd="14" destOrd="0" presId="urn:microsoft.com/office/officeart/2005/8/layout/vList3"/>
    <dgm:cxn modelId="{167DCA46-29BD-4AEF-BD82-9F57A25D504A}" type="presParOf" srcId="{138E6C2F-DF73-438E-A357-5D8C393A3713}" destId="{DB62ECC7-9F43-4895-8874-27885819A9D8}" srcOrd="0" destOrd="0" presId="urn:microsoft.com/office/officeart/2005/8/layout/vList3"/>
    <dgm:cxn modelId="{83B09040-855A-4D94-8F94-83DBCFF39BB2}" type="presParOf" srcId="{138E6C2F-DF73-438E-A357-5D8C393A3713}" destId="{602A65B5-1310-4C84-9C6E-F2C84DAD44B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15405D-4CF4-44F8-9D7F-B4D07CF3EEF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t-BR"/>
        </a:p>
      </dgm:t>
    </dgm:pt>
    <dgm:pt modelId="{E1EB4155-0A43-4901-B234-26220AD9DEC4}">
      <dgm:prSet phldrT="[Texto]"/>
      <dgm:spPr/>
      <dgm:t>
        <a:bodyPr/>
        <a:lstStyle/>
        <a:p>
          <a:r>
            <a:rPr lang="en-US" dirty="0">
              <a:solidFill>
                <a:schemeClr val="tx1"/>
              </a:solidFill>
              <a:latin typeface="+mj-lt"/>
              <a:cs typeface="Times New Roman" panose="02020603050405020304" pitchFamily="18" charset="0"/>
            </a:rPr>
            <a:t>9</a:t>
          </a:r>
          <a:r>
            <a:rPr lang="en-US" baseline="30000" dirty="0">
              <a:solidFill>
                <a:schemeClr val="tx1"/>
              </a:solidFill>
              <a:latin typeface="+mj-lt"/>
              <a:cs typeface="Times New Roman" panose="02020603050405020304" pitchFamily="18" charset="0"/>
            </a:rPr>
            <a:t>th</a:t>
          </a:r>
          <a:r>
            <a:rPr lang="en-US" dirty="0">
              <a:solidFill>
                <a:schemeClr val="tx1"/>
              </a:solidFill>
              <a:latin typeface="+mj-lt"/>
              <a:cs typeface="Times New Roman" panose="02020603050405020304" pitchFamily="18" charset="0"/>
            </a:rPr>
            <a:t> Meeting of the INTOSAI WG on KNI, Armenia (2016)</a:t>
          </a:r>
          <a:endParaRPr lang="pt-BR" dirty="0">
            <a:solidFill>
              <a:schemeClr val="tx1"/>
            </a:solidFill>
          </a:endParaRPr>
        </a:p>
      </dgm:t>
    </dgm:pt>
    <dgm:pt modelId="{4D8905B2-0294-416B-8387-1A8892AEA298}" type="parTrans" cxnId="{386D33E4-D16D-4239-91E4-924C81DE6999}">
      <dgm:prSet/>
      <dgm:spPr/>
      <dgm:t>
        <a:bodyPr/>
        <a:lstStyle/>
        <a:p>
          <a:endParaRPr lang="pt-BR"/>
        </a:p>
      </dgm:t>
    </dgm:pt>
    <dgm:pt modelId="{F32690B1-5692-4676-BBCE-4B8278AB240B}" type="sibTrans" cxnId="{386D33E4-D16D-4239-91E4-924C81DE6999}">
      <dgm:prSet/>
      <dgm:spPr/>
      <dgm:t>
        <a:bodyPr/>
        <a:lstStyle/>
        <a:p>
          <a:endParaRPr lang="pt-BR"/>
        </a:p>
      </dgm:t>
    </dgm:pt>
    <dgm:pt modelId="{CAD4CA31-4117-4D16-842B-6402D892015F}">
      <dgm:prSet phldrT="[Texto]"/>
      <dgm:spPr/>
      <dgm:t>
        <a:bodyPr/>
        <a:lstStyle/>
        <a:p>
          <a:r>
            <a:rPr lang="en-US" dirty="0">
              <a:solidFill>
                <a:schemeClr val="tx1"/>
              </a:solidFill>
              <a:latin typeface="+mj-lt"/>
              <a:cs typeface="Times New Roman" panose="02020603050405020304" pitchFamily="18" charset="0"/>
            </a:rPr>
            <a:t>Federal Court of Accounts - Brazil (TCU) responsible for the subproject “Key National Indicator Systems and Public Governance”</a:t>
          </a:r>
          <a:endParaRPr lang="pt-BR" dirty="0">
            <a:solidFill>
              <a:schemeClr val="tx1"/>
            </a:solidFill>
          </a:endParaRPr>
        </a:p>
      </dgm:t>
    </dgm:pt>
    <dgm:pt modelId="{11141D18-BCBE-4430-8B9F-67407567C15A}" type="parTrans" cxnId="{CFBDC5E4-779F-4F44-A2C6-9AD3D3802354}">
      <dgm:prSet/>
      <dgm:spPr/>
      <dgm:t>
        <a:bodyPr/>
        <a:lstStyle/>
        <a:p>
          <a:endParaRPr lang="pt-BR"/>
        </a:p>
      </dgm:t>
    </dgm:pt>
    <dgm:pt modelId="{AB133792-00CA-467A-8DCD-17B9C175AB61}" type="sibTrans" cxnId="{CFBDC5E4-779F-4F44-A2C6-9AD3D3802354}">
      <dgm:prSet/>
      <dgm:spPr/>
      <dgm:t>
        <a:bodyPr/>
        <a:lstStyle/>
        <a:p>
          <a:endParaRPr lang="pt-BR"/>
        </a:p>
      </dgm:t>
    </dgm:pt>
    <dgm:pt modelId="{8AFD134F-4496-4062-958C-053B5FAE1F22}">
      <dgm:prSet phldrT="[Texto]"/>
      <dgm:spPr/>
      <dgm:t>
        <a:bodyPr/>
        <a:lstStyle/>
        <a:p>
          <a:r>
            <a:rPr lang="en-US" dirty="0">
              <a:solidFill>
                <a:schemeClr val="tx1"/>
              </a:solidFill>
              <a:latin typeface="+mj-lt"/>
              <a:cs typeface="Times New Roman" panose="02020603050405020304" pitchFamily="18" charset="0"/>
            </a:rPr>
            <a:t>January 2017 </a:t>
          </a:r>
        </a:p>
        <a:p>
          <a:r>
            <a:rPr lang="en-US" dirty="0">
              <a:solidFill>
                <a:schemeClr val="tx1"/>
              </a:solidFill>
              <a:latin typeface="+mj-lt"/>
              <a:cs typeface="Times New Roman" panose="02020603050405020304" pitchFamily="18" charset="0"/>
            </a:rPr>
            <a:t>(1</a:t>
          </a:r>
          <a:r>
            <a:rPr lang="en-US" baseline="30000" dirty="0">
              <a:solidFill>
                <a:schemeClr val="tx1"/>
              </a:solidFill>
              <a:latin typeface="+mj-lt"/>
              <a:cs typeface="Times New Roman" panose="02020603050405020304" pitchFamily="18" charset="0"/>
            </a:rPr>
            <a:t>st</a:t>
          </a:r>
          <a:r>
            <a:rPr lang="en-US" dirty="0">
              <a:solidFill>
                <a:schemeClr val="tx1"/>
              </a:solidFill>
              <a:latin typeface="+mj-lt"/>
              <a:cs typeface="Times New Roman" panose="02020603050405020304" pitchFamily="18" charset="0"/>
            </a:rPr>
            <a:t> step)</a:t>
          </a:r>
          <a:endParaRPr lang="pt-BR" dirty="0">
            <a:solidFill>
              <a:schemeClr val="tx1"/>
            </a:solidFill>
          </a:endParaRPr>
        </a:p>
      </dgm:t>
    </dgm:pt>
    <dgm:pt modelId="{5435912A-2722-407A-BEA8-86BDFBF94CFE}" type="parTrans" cxnId="{D2FFCEC9-9267-4ED9-B3DA-623B6451B2D4}">
      <dgm:prSet/>
      <dgm:spPr/>
      <dgm:t>
        <a:bodyPr/>
        <a:lstStyle/>
        <a:p>
          <a:endParaRPr lang="pt-BR"/>
        </a:p>
      </dgm:t>
    </dgm:pt>
    <dgm:pt modelId="{46120076-FC41-4A99-B6E3-C3F740F9F895}" type="sibTrans" cxnId="{D2FFCEC9-9267-4ED9-B3DA-623B6451B2D4}">
      <dgm:prSet/>
      <dgm:spPr/>
      <dgm:t>
        <a:bodyPr/>
        <a:lstStyle/>
        <a:p>
          <a:endParaRPr lang="pt-BR"/>
        </a:p>
      </dgm:t>
    </dgm:pt>
    <dgm:pt modelId="{4CE224D2-19AC-4B9D-9AE3-134D62B90FC7}">
      <dgm:prSet phldrT="[Texto]" custT="1"/>
      <dgm:spPr/>
      <dgm:t>
        <a:bodyPr/>
        <a:lstStyle/>
        <a:p>
          <a:r>
            <a:rPr lang="en-US" sz="1900" b="1" dirty="0">
              <a:solidFill>
                <a:schemeClr val="tx1"/>
              </a:solidFill>
              <a:latin typeface="+mj-lt"/>
              <a:cs typeface="Times New Roman" panose="02020603050405020304" pitchFamily="18" charset="0"/>
            </a:rPr>
            <a:t>Survey</a:t>
          </a:r>
          <a:r>
            <a:rPr lang="en-US" sz="1900" dirty="0">
              <a:solidFill>
                <a:schemeClr val="tx1"/>
              </a:solidFill>
              <a:latin typeface="+mj-lt"/>
              <a:cs typeface="Times New Roman" panose="02020603050405020304" pitchFamily="18" charset="0"/>
            </a:rPr>
            <a:t> sent to all INTOSAI members</a:t>
          </a:r>
          <a:endParaRPr lang="pt-BR" sz="1900" b="0" u="dbl" baseline="0" dirty="0">
            <a:solidFill>
              <a:schemeClr val="tx1"/>
            </a:solidFill>
            <a:uFill>
              <a:solidFill>
                <a:srgbClr val="FF0000"/>
              </a:solidFill>
            </a:uFill>
          </a:endParaRPr>
        </a:p>
      </dgm:t>
    </dgm:pt>
    <dgm:pt modelId="{5C11D580-ADAF-4D4E-B793-DF2E3D868A3D}" type="parTrans" cxnId="{BDA3D3F4-D822-4227-9C39-40BEEB8812F3}">
      <dgm:prSet/>
      <dgm:spPr/>
      <dgm:t>
        <a:bodyPr/>
        <a:lstStyle/>
        <a:p>
          <a:endParaRPr lang="pt-BR"/>
        </a:p>
      </dgm:t>
    </dgm:pt>
    <dgm:pt modelId="{336620AC-B7F3-4A93-BBCF-B671C4E18E3B}" type="sibTrans" cxnId="{BDA3D3F4-D822-4227-9C39-40BEEB8812F3}">
      <dgm:prSet/>
      <dgm:spPr/>
      <dgm:t>
        <a:bodyPr/>
        <a:lstStyle/>
        <a:p>
          <a:endParaRPr lang="pt-BR"/>
        </a:p>
      </dgm:t>
    </dgm:pt>
    <dgm:pt modelId="{947D26C6-94B4-4E29-AF8E-78CC19FCE274}" type="pres">
      <dgm:prSet presAssocID="{6515405D-4CF4-44F8-9D7F-B4D07CF3EEF7}" presName="Name0" presStyleCnt="0">
        <dgm:presLayoutVars>
          <dgm:dir/>
          <dgm:animLvl val="lvl"/>
          <dgm:resizeHandles val="exact"/>
        </dgm:presLayoutVars>
      </dgm:prSet>
      <dgm:spPr/>
      <dgm:t>
        <a:bodyPr/>
        <a:lstStyle/>
        <a:p>
          <a:endParaRPr lang="ru-RU"/>
        </a:p>
      </dgm:t>
    </dgm:pt>
    <dgm:pt modelId="{92AC56E2-EB85-401E-9927-3E4C27E4806D}" type="pres">
      <dgm:prSet presAssocID="{E1EB4155-0A43-4901-B234-26220AD9DEC4}" presName="linNode" presStyleCnt="0"/>
      <dgm:spPr/>
    </dgm:pt>
    <dgm:pt modelId="{EA09A7CD-BD6F-4F64-9F44-3B2CDAA10F39}" type="pres">
      <dgm:prSet presAssocID="{E1EB4155-0A43-4901-B234-26220AD9DEC4}" presName="parentText" presStyleLbl="node1" presStyleIdx="0" presStyleCnt="2">
        <dgm:presLayoutVars>
          <dgm:chMax val="1"/>
          <dgm:bulletEnabled val="1"/>
        </dgm:presLayoutVars>
      </dgm:prSet>
      <dgm:spPr/>
      <dgm:t>
        <a:bodyPr/>
        <a:lstStyle/>
        <a:p>
          <a:endParaRPr lang="ru-RU"/>
        </a:p>
      </dgm:t>
    </dgm:pt>
    <dgm:pt modelId="{640F8B71-599F-4C9A-9CD3-388D7E195627}" type="pres">
      <dgm:prSet presAssocID="{E1EB4155-0A43-4901-B234-26220AD9DEC4}" presName="descendantText" presStyleLbl="alignAccFollowNode1" presStyleIdx="0" presStyleCnt="2">
        <dgm:presLayoutVars>
          <dgm:bulletEnabled val="1"/>
        </dgm:presLayoutVars>
      </dgm:prSet>
      <dgm:spPr/>
      <dgm:t>
        <a:bodyPr/>
        <a:lstStyle/>
        <a:p>
          <a:endParaRPr lang="ru-RU"/>
        </a:p>
      </dgm:t>
    </dgm:pt>
    <dgm:pt modelId="{B2431E21-5CC3-4004-BA65-06924573236D}" type="pres">
      <dgm:prSet presAssocID="{F32690B1-5692-4676-BBCE-4B8278AB240B}" presName="sp" presStyleCnt="0"/>
      <dgm:spPr/>
    </dgm:pt>
    <dgm:pt modelId="{9D7D6897-66F2-4B04-8425-3278DB5F4960}" type="pres">
      <dgm:prSet presAssocID="{8AFD134F-4496-4062-958C-053B5FAE1F22}" presName="linNode" presStyleCnt="0"/>
      <dgm:spPr/>
    </dgm:pt>
    <dgm:pt modelId="{C5649911-5F17-44EF-A75D-A87A180E563F}" type="pres">
      <dgm:prSet presAssocID="{8AFD134F-4496-4062-958C-053B5FAE1F22}" presName="parentText" presStyleLbl="node1" presStyleIdx="1" presStyleCnt="2">
        <dgm:presLayoutVars>
          <dgm:chMax val="1"/>
          <dgm:bulletEnabled val="1"/>
        </dgm:presLayoutVars>
      </dgm:prSet>
      <dgm:spPr/>
      <dgm:t>
        <a:bodyPr/>
        <a:lstStyle/>
        <a:p>
          <a:endParaRPr lang="ru-RU"/>
        </a:p>
      </dgm:t>
    </dgm:pt>
    <dgm:pt modelId="{87C871E0-A4E8-4C46-B4A4-C66CD5FC71EB}" type="pres">
      <dgm:prSet presAssocID="{8AFD134F-4496-4062-958C-053B5FAE1F22}" presName="descendantText" presStyleLbl="alignAccFollowNode1" presStyleIdx="1" presStyleCnt="2">
        <dgm:presLayoutVars>
          <dgm:bulletEnabled val="1"/>
        </dgm:presLayoutVars>
      </dgm:prSet>
      <dgm:spPr/>
      <dgm:t>
        <a:bodyPr/>
        <a:lstStyle/>
        <a:p>
          <a:endParaRPr lang="ru-RU"/>
        </a:p>
      </dgm:t>
    </dgm:pt>
  </dgm:ptLst>
  <dgm:cxnLst>
    <dgm:cxn modelId="{D2FFCEC9-9267-4ED9-B3DA-623B6451B2D4}" srcId="{6515405D-4CF4-44F8-9D7F-B4D07CF3EEF7}" destId="{8AFD134F-4496-4062-958C-053B5FAE1F22}" srcOrd="1" destOrd="0" parTransId="{5435912A-2722-407A-BEA8-86BDFBF94CFE}" sibTransId="{46120076-FC41-4A99-B6E3-C3F740F9F895}"/>
    <dgm:cxn modelId="{EE98C87F-ACE8-4AA3-8365-B11C2EAEEEE5}" type="presOf" srcId="{E1EB4155-0A43-4901-B234-26220AD9DEC4}" destId="{EA09A7CD-BD6F-4F64-9F44-3B2CDAA10F39}" srcOrd="0" destOrd="0" presId="urn:microsoft.com/office/officeart/2005/8/layout/vList5"/>
    <dgm:cxn modelId="{85360792-ECCC-4121-8A7A-9F1A5E92FB45}" type="presOf" srcId="{6515405D-4CF4-44F8-9D7F-B4D07CF3EEF7}" destId="{947D26C6-94B4-4E29-AF8E-78CC19FCE274}" srcOrd="0" destOrd="0" presId="urn:microsoft.com/office/officeart/2005/8/layout/vList5"/>
    <dgm:cxn modelId="{A7335DD8-D0E1-4528-AEE1-B3367AA7D20C}" type="presOf" srcId="{8AFD134F-4496-4062-958C-053B5FAE1F22}" destId="{C5649911-5F17-44EF-A75D-A87A180E563F}" srcOrd="0" destOrd="0" presId="urn:microsoft.com/office/officeart/2005/8/layout/vList5"/>
    <dgm:cxn modelId="{21D5C2DE-5B5B-48AD-80C2-AEAC47EBBFA8}" type="presOf" srcId="{4CE224D2-19AC-4B9D-9AE3-134D62B90FC7}" destId="{87C871E0-A4E8-4C46-B4A4-C66CD5FC71EB}" srcOrd="0" destOrd="0" presId="urn:microsoft.com/office/officeart/2005/8/layout/vList5"/>
    <dgm:cxn modelId="{CFBDC5E4-779F-4F44-A2C6-9AD3D3802354}" srcId="{E1EB4155-0A43-4901-B234-26220AD9DEC4}" destId="{CAD4CA31-4117-4D16-842B-6402D892015F}" srcOrd="0" destOrd="0" parTransId="{11141D18-BCBE-4430-8B9F-67407567C15A}" sibTransId="{AB133792-00CA-467A-8DCD-17B9C175AB61}"/>
    <dgm:cxn modelId="{386D33E4-D16D-4239-91E4-924C81DE6999}" srcId="{6515405D-4CF4-44F8-9D7F-B4D07CF3EEF7}" destId="{E1EB4155-0A43-4901-B234-26220AD9DEC4}" srcOrd="0" destOrd="0" parTransId="{4D8905B2-0294-416B-8387-1A8892AEA298}" sibTransId="{F32690B1-5692-4676-BBCE-4B8278AB240B}"/>
    <dgm:cxn modelId="{DFF45852-3293-4B02-991B-A4F7AD751480}" type="presOf" srcId="{CAD4CA31-4117-4D16-842B-6402D892015F}" destId="{640F8B71-599F-4C9A-9CD3-388D7E195627}" srcOrd="0" destOrd="0" presId="urn:microsoft.com/office/officeart/2005/8/layout/vList5"/>
    <dgm:cxn modelId="{BDA3D3F4-D822-4227-9C39-40BEEB8812F3}" srcId="{8AFD134F-4496-4062-958C-053B5FAE1F22}" destId="{4CE224D2-19AC-4B9D-9AE3-134D62B90FC7}" srcOrd="0" destOrd="0" parTransId="{5C11D580-ADAF-4D4E-B793-DF2E3D868A3D}" sibTransId="{336620AC-B7F3-4A93-BBCF-B671C4E18E3B}"/>
    <dgm:cxn modelId="{B42929EE-C52C-43D6-8603-CC7E73033F38}" type="presParOf" srcId="{947D26C6-94B4-4E29-AF8E-78CC19FCE274}" destId="{92AC56E2-EB85-401E-9927-3E4C27E4806D}" srcOrd="0" destOrd="0" presId="urn:microsoft.com/office/officeart/2005/8/layout/vList5"/>
    <dgm:cxn modelId="{19E71E31-411E-491E-8D2C-7245D92A2FD4}" type="presParOf" srcId="{92AC56E2-EB85-401E-9927-3E4C27E4806D}" destId="{EA09A7CD-BD6F-4F64-9F44-3B2CDAA10F39}" srcOrd="0" destOrd="0" presId="urn:microsoft.com/office/officeart/2005/8/layout/vList5"/>
    <dgm:cxn modelId="{1EEB7387-E317-438C-AD96-FC478E0053F1}" type="presParOf" srcId="{92AC56E2-EB85-401E-9927-3E4C27E4806D}" destId="{640F8B71-599F-4C9A-9CD3-388D7E195627}" srcOrd="1" destOrd="0" presId="urn:microsoft.com/office/officeart/2005/8/layout/vList5"/>
    <dgm:cxn modelId="{7F4FA2EE-1298-4B3E-BB31-9530FEA73BCF}" type="presParOf" srcId="{947D26C6-94B4-4E29-AF8E-78CC19FCE274}" destId="{B2431E21-5CC3-4004-BA65-06924573236D}" srcOrd="1" destOrd="0" presId="urn:microsoft.com/office/officeart/2005/8/layout/vList5"/>
    <dgm:cxn modelId="{B06B1397-1CA2-412D-975A-370B3CBE964B}" type="presParOf" srcId="{947D26C6-94B4-4E29-AF8E-78CC19FCE274}" destId="{9D7D6897-66F2-4B04-8425-3278DB5F4960}" srcOrd="2" destOrd="0" presId="urn:microsoft.com/office/officeart/2005/8/layout/vList5"/>
    <dgm:cxn modelId="{B1BD1596-E6D8-4D1B-B01B-71F85B362840}" type="presParOf" srcId="{9D7D6897-66F2-4B04-8425-3278DB5F4960}" destId="{C5649911-5F17-44EF-A75D-A87A180E563F}" srcOrd="0" destOrd="0" presId="urn:microsoft.com/office/officeart/2005/8/layout/vList5"/>
    <dgm:cxn modelId="{8B5DB260-86F2-4D74-8065-08C799254061}" type="presParOf" srcId="{9D7D6897-66F2-4B04-8425-3278DB5F4960}" destId="{87C871E0-A4E8-4C46-B4A4-C66CD5FC71E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15405D-4CF4-44F8-9D7F-B4D07CF3EEF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t-BR"/>
        </a:p>
      </dgm:t>
    </dgm:pt>
    <dgm:pt modelId="{E1EB4155-0A43-4901-B234-26220AD9DEC4}">
      <dgm:prSet phldrT="[Texto]"/>
      <dgm:spPr/>
      <dgm:t>
        <a:bodyPr/>
        <a:lstStyle/>
        <a:p>
          <a:r>
            <a:rPr lang="en-US" dirty="0">
              <a:solidFill>
                <a:schemeClr val="tx1"/>
              </a:solidFill>
              <a:latin typeface="+mj-lt"/>
              <a:cs typeface="Times New Roman" panose="02020603050405020304" pitchFamily="18" charset="0"/>
            </a:rPr>
            <a:t>9</a:t>
          </a:r>
          <a:r>
            <a:rPr lang="en-US" baseline="30000" dirty="0">
              <a:solidFill>
                <a:schemeClr val="tx1"/>
              </a:solidFill>
              <a:latin typeface="+mj-lt"/>
              <a:cs typeface="Times New Roman" panose="02020603050405020304" pitchFamily="18" charset="0"/>
            </a:rPr>
            <a:t>th</a:t>
          </a:r>
          <a:r>
            <a:rPr lang="en-US" dirty="0">
              <a:solidFill>
                <a:schemeClr val="tx1"/>
              </a:solidFill>
              <a:latin typeface="+mj-lt"/>
              <a:cs typeface="Times New Roman" panose="02020603050405020304" pitchFamily="18" charset="0"/>
            </a:rPr>
            <a:t> Meeting of the INTOSAI WG on KNI, Armenia (2016)</a:t>
          </a:r>
          <a:endParaRPr lang="pt-BR" dirty="0">
            <a:solidFill>
              <a:schemeClr val="tx1"/>
            </a:solidFill>
          </a:endParaRPr>
        </a:p>
      </dgm:t>
    </dgm:pt>
    <dgm:pt modelId="{4D8905B2-0294-416B-8387-1A8892AEA298}" type="parTrans" cxnId="{386D33E4-D16D-4239-91E4-924C81DE6999}">
      <dgm:prSet/>
      <dgm:spPr/>
      <dgm:t>
        <a:bodyPr/>
        <a:lstStyle/>
        <a:p>
          <a:endParaRPr lang="pt-BR"/>
        </a:p>
      </dgm:t>
    </dgm:pt>
    <dgm:pt modelId="{F32690B1-5692-4676-BBCE-4B8278AB240B}" type="sibTrans" cxnId="{386D33E4-D16D-4239-91E4-924C81DE6999}">
      <dgm:prSet/>
      <dgm:spPr/>
      <dgm:t>
        <a:bodyPr/>
        <a:lstStyle/>
        <a:p>
          <a:endParaRPr lang="pt-BR"/>
        </a:p>
      </dgm:t>
    </dgm:pt>
    <dgm:pt modelId="{CAD4CA31-4117-4D16-842B-6402D892015F}">
      <dgm:prSet phldrT="[Texto]"/>
      <dgm:spPr/>
      <dgm:t>
        <a:bodyPr/>
        <a:lstStyle/>
        <a:p>
          <a:r>
            <a:rPr lang="en-US" dirty="0">
              <a:solidFill>
                <a:schemeClr val="tx1"/>
              </a:solidFill>
              <a:latin typeface="+mj-lt"/>
              <a:cs typeface="Times New Roman" panose="02020603050405020304" pitchFamily="18" charset="0"/>
            </a:rPr>
            <a:t>Federal Court of Accounts - Brazil (TCU) responsible for the subproject “Key National Indicator Systems and Public Governance”</a:t>
          </a:r>
          <a:endParaRPr lang="pt-BR" dirty="0">
            <a:solidFill>
              <a:schemeClr val="tx1"/>
            </a:solidFill>
          </a:endParaRPr>
        </a:p>
      </dgm:t>
    </dgm:pt>
    <dgm:pt modelId="{11141D18-BCBE-4430-8B9F-67407567C15A}" type="parTrans" cxnId="{CFBDC5E4-779F-4F44-A2C6-9AD3D3802354}">
      <dgm:prSet/>
      <dgm:spPr/>
      <dgm:t>
        <a:bodyPr/>
        <a:lstStyle/>
        <a:p>
          <a:endParaRPr lang="pt-BR"/>
        </a:p>
      </dgm:t>
    </dgm:pt>
    <dgm:pt modelId="{AB133792-00CA-467A-8DCD-17B9C175AB61}" type="sibTrans" cxnId="{CFBDC5E4-779F-4F44-A2C6-9AD3D3802354}">
      <dgm:prSet/>
      <dgm:spPr/>
      <dgm:t>
        <a:bodyPr/>
        <a:lstStyle/>
        <a:p>
          <a:endParaRPr lang="pt-BR"/>
        </a:p>
      </dgm:t>
    </dgm:pt>
    <dgm:pt modelId="{8AFD134F-4496-4062-958C-053B5FAE1F22}">
      <dgm:prSet phldrT="[Texto]"/>
      <dgm:spPr/>
      <dgm:t>
        <a:bodyPr/>
        <a:lstStyle/>
        <a:p>
          <a:r>
            <a:rPr lang="en-US" dirty="0">
              <a:solidFill>
                <a:schemeClr val="tx1"/>
              </a:solidFill>
              <a:latin typeface="+mj-lt"/>
              <a:cs typeface="Times New Roman" panose="02020603050405020304" pitchFamily="18" charset="0"/>
            </a:rPr>
            <a:t>January 2017</a:t>
          </a:r>
        </a:p>
        <a:p>
          <a:r>
            <a:rPr lang="en-US" dirty="0">
              <a:solidFill>
                <a:schemeClr val="tx1"/>
              </a:solidFill>
              <a:latin typeface="+mj-lt"/>
              <a:cs typeface="Times New Roman" panose="02020603050405020304" pitchFamily="18" charset="0"/>
            </a:rPr>
            <a:t>(1</a:t>
          </a:r>
          <a:r>
            <a:rPr lang="en-US" baseline="30000" dirty="0">
              <a:solidFill>
                <a:schemeClr val="tx1"/>
              </a:solidFill>
              <a:latin typeface="+mj-lt"/>
              <a:cs typeface="Times New Roman" panose="02020603050405020304" pitchFamily="18" charset="0"/>
            </a:rPr>
            <a:t>st</a:t>
          </a:r>
          <a:r>
            <a:rPr lang="en-US" dirty="0">
              <a:solidFill>
                <a:schemeClr val="tx1"/>
              </a:solidFill>
              <a:latin typeface="+mj-lt"/>
              <a:cs typeface="Times New Roman" panose="02020603050405020304" pitchFamily="18" charset="0"/>
            </a:rPr>
            <a:t> step)</a:t>
          </a:r>
          <a:endParaRPr lang="pt-BR" dirty="0">
            <a:solidFill>
              <a:schemeClr val="tx1"/>
            </a:solidFill>
          </a:endParaRPr>
        </a:p>
      </dgm:t>
    </dgm:pt>
    <dgm:pt modelId="{5435912A-2722-407A-BEA8-86BDFBF94CFE}" type="parTrans" cxnId="{D2FFCEC9-9267-4ED9-B3DA-623B6451B2D4}">
      <dgm:prSet/>
      <dgm:spPr/>
      <dgm:t>
        <a:bodyPr/>
        <a:lstStyle/>
        <a:p>
          <a:endParaRPr lang="pt-BR"/>
        </a:p>
      </dgm:t>
    </dgm:pt>
    <dgm:pt modelId="{46120076-FC41-4A99-B6E3-C3F740F9F895}" type="sibTrans" cxnId="{D2FFCEC9-9267-4ED9-B3DA-623B6451B2D4}">
      <dgm:prSet/>
      <dgm:spPr/>
      <dgm:t>
        <a:bodyPr/>
        <a:lstStyle/>
        <a:p>
          <a:endParaRPr lang="pt-BR"/>
        </a:p>
      </dgm:t>
    </dgm:pt>
    <dgm:pt modelId="{4CE224D2-19AC-4B9D-9AE3-134D62B90FC7}">
      <dgm:prSet phldrT="[Texto]" custT="1"/>
      <dgm:spPr/>
      <dgm:t>
        <a:bodyPr/>
        <a:lstStyle/>
        <a:p>
          <a:r>
            <a:rPr lang="en-US" sz="1900" b="1" dirty="0">
              <a:solidFill>
                <a:schemeClr val="tx1"/>
              </a:solidFill>
              <a:latin typeface="+mj-lt"/>
              <a:cs typeface="Times New Roman" panose="02020603050405020304" pitchFamily="18" charset="0"/>
            </a:rPr>
            <a:t>Survey</a:t>
          </a:r>
          <a:r>
            <a:rPr lang="en-US" sz="1900" dirty="0">
              <a:solidFill>
                <a:schemeClr val="tx1"/>
              </a:solidFill>
              <a:latin typeface="+mj-lt"/>
              <a:cs typeface="Times New Roman" panose="02020603050405020304" pitchFamily="18" charset="0"/>
            </a:rPr>
            <a:t> sent to all INTOSAI members</a:t>
          </a:r>
          <a:endParaRPr lang="pt-BR" sz="1900" b="0" u="dbl" baseline="0" dirty="0">
            <a:solidFill>
              <a:schemeClr val="tx1"/>
            </a:solidFill>
            <a:uFill>
              <a:solidFill>
                <a:srgbClr val="FF0000"/>
              </a:solidFill>
            </a:uFill>
          </a:endParaRPr>
        </a:p>
      </dgm:t>
    </dgm:pt>
    <dgm:pt modelId="{5C11D580-ADAF-4D4E-B793-DF2E3D868A3D}" type="parTrans" cxnId="{BDA3D3F4-D822-4227-9C39-40BEEB8812F3}">
      <dgm:prSet/>
      <dgm:spPr/>
      <dgm:t>
        <a:bodyPr/>
        <a:lstStyle/>
        <a:p>
          <a:endParaRPr lang="pt-BR"/>
        </a:p>
      </dgm:t>
    </dgm:pt>
    <dgm:pt modelId="{336620AC-B7F3-4A93-BBCF-B671C4E18E3B}" type="sibTrans" cxnId="{BDA3D3F4-D822-4227-9C39-40BEEB8812F3}">
      <dgm:prSet/>
      <dgm:spPr/>
      <dgm:t>
        <a:bodyPr/>
        <a:lstStyle/>
        <a:p>
          <a:endParaRPr lang="pt-BR"/>
        </a:p>
      </dgm:t>
    </dgm:pt>
    <dgm:pt modelId="{947D26C6-94B4-4E29-AF8E-78CC19FCE274}" type="pres">
      <dgm:prSet presAssocID="{6515405D-4CF4-44F8-9D7F-B4D07CF3EEF7}" presName="Name0" presStyleCnt="0">
        <dgm:presLayoutVars>
          <dgm:dir/>
          <dgm:animLvl val="lvl"/>
          <dgm:resizeHandles val="exact"/>
        </dgm:presLayoutVars>
      </dgm:prSet>
      <dgm:spPr/>
      <dgm:t>
        <a:bodyPr/>
        <a:lstStyle/>
        <a:p>
          <a:endParaRPr lang="ru-RU"/>
        </a:p>
      </dgm:t>
    </dgm:pt>
    <dgm:pt modelId="{92AC56E2-EB85-401E-9927-3E4C27E4806D}" type="pres">
      <dgm:prSet presAssocID="{E1EB4155-0A43-4901-B234-26220AD9DEC4}" presName="linNode" presStyleCnt="0"/>
      <dgm:spPr/>
    </dgm:pt>
    <dgm:pt modelId="{EA09A7CD-BD6F-4F64-9F44-3B2CDAA10F39}" type="pres">
      <dgm:prSet presAssocID="{E1EB4155-0A43-4901-B234-26220AD9DEC4}" presName="parentText" presStyleLbl="node1" presStyleIdx="0" presStyleCnt="2">
        <dgm:presLayoutVars>
          <dgm:chMax val="1"/>
          <dgm:bulletEnabled val="1"/>
        </dgm:presLayoutVars>
      </dgm:prSet>
      <dgm:spPr/>
      <dgm:t>
        <a:bodyPr/>
        <a:lstStyle/>
        <a:p>
          <a:endParaRPr lang="ru-RU"/>
        </a:p>
      </dgm:t>
    </dgm:pt>
    <dgm:pt modelId="{640F8B71-599F-4C9A-9CD3-388D7E195627}" type="pres">
      <dgm:prSet presAssocID="{E1EB4155-0A43-4901-B234-26220AD9DEC4}" presName="descendantText" presStyleLbl="alignAccFollowNode1" presStyleIdx="0" presStyleCnt="2">
        <dgm:presLayoutVars>
          <dgm:bulletEnabled val="1"/>
        </dgm:presLayoutVars>
      </dgm:prSet>
      <dgm:spPr/>
      <dgm:t>
        <a:bodyPr/>
        <a:lstStyle/>
        <a:p>
          <a:endParaRPr lang="ru-RU"/>
        </a:p>
      </dgm:t>
    </dgm:pt>
    <dgm:pt modelId="{B2431E21-5CC3-4004-BA65-06924573236D}" type="pres">
      <dgm:prSet presAssocID="{F32690B1-5692-4676-BBCE-4B8278AB240B}" presName="sp" presStyleCnt="0"/>
      <dgm:spPr/>
    </dgm:pt>
    <dgm:pt modelId="{9D7D6897-66F2-4B04-8425-3278DB5F4960}" type="pres">
      <dgm:prSet presAssocID="{8AFD134F-4496-4062-958C-053B5FAE1F22}" presName="linNode" presStyleCnt="0"/>
      <dgm:spPr/>
    </dgm:pt>
    <dgm:pt modelId="{C5649911-5F17-44EF-A75D-A87A180E563F}" type="pres">
      <dgm:prSet presAssocID="{8AFD134F-4496-4062-958C-053B5FAE1F22}" presName="parentText" presStyleLbl="node1" presStyleIdx="1" presStyleCnt="2">
        <dgm:presLayoutVars>
          <dgm:chMax val="1"/>
          <dgm:bulletEnabled val="1"/>
        </dgm:presLayoutVars>
      </dgm:prSet>
      <dgm:spPr/>
      <dgm:t>
        <a:bodyPr/>
        <a:lstStyle/>
        <a:p>
          <a:endParaRPr lang="ru-RU"/>
        </a:p>
      </dgm:t>
    </dgm:pt>
    <dgm:pt modelId="{87C871E0-A4E8-4C46-B4A4-C66CD5FC71EB}" type="pres">
      <dgm:prSet presAssocID="{8AFD134F-4496-4062-958C-053B5FAE1F22}" presName="descendantText" presStyleLbl="alignAccFollowNode1" presStyleIdx="1" presStyleCnt="2">
        <dgm:presLayoutVars>
          <dgm:bulletEnabled val="1"/>
        </dgm:presLayoutVars>
      </dgm:prSet>
      <dgm:spPr/>
      <dgm:t>
        <a:bodyPr/>
        <a:lstStyle/>
        <a:p>
          <a:endParaRPr lang="ru-RU"/>
        </a:p>
      </dgm:t>
    </dgm:pt>
  </dgm:ptLst>
  <dgm:cxnLst>
    <dgm:cxn modelId="{D2FFCEC9-9267-4ED9-B3DA-623B6451B2D4}" srcId="{6515405D-4CF4-44F8-9D7F-B4D07CF3EEF7}" destId="{8AFD134F-4496-4062-958C-053B5FAE1F22}" srcOrd="1" destOrd="0" parTransId="{5435912A-2722-407A-BEA8-86BDFBF94CFE}" sibTransId="{46120076-FC41-4A99-B6E3-C3F740F9F895}"/>
    <dgm:cxn modelId="{EE98C87F-ACE8-4AA3-8365-B11C2EAEEEE5}" type="presOf" srcId="{E1EB4155-0A43-4901-B234-26220AD9DEC4}" destId="{EA09A7CD-BD6F-4F64-9F44-3B2CDAA10F39}" srcOrd="0" destOrd="0" presId="urn:microsoft.com/office/officeart/2005/8/layout/vList5"/>
    <dgm:cxn modelId="{85360792-ECCC-4121-8A7A-9F1A5E92FB45}" type="presOf" srcId="{6515405D-4CF4-44F8-9D7F-B4D07CF3EEF7}" destId="{947D26C6-94B4-4E29-AF8E-78CC19FCE274}" srcOrd="0" destOrd="0" presId="urn:microsoft.com/office/officeart/2005/8/layout/vList5"/>
    <dgm:cxn modelId="{A7335DD8-D0E1-4528-AEE1-B3367AA7D20C}" type="presOf" srcId="{8AFD134F-4496-4062-958C-053B5FAE1F22}" destId="{C5649911-5F17-44EF-A75D-A87A180E563F}" srcOrd="0" destOrd="0" presId="urn:microsoft.com/office/officeart/2005/8/layout/vList5"/>
    <dgm:cxn modelId="{21D5C2DE-5B5B-48AD-80C2-AEAC47EBBFA8}" type="presOf" srcId="{4CE224D2-19AC-4B9D-9AE3-134D62B90FC7}" destId="{87C871E0-A4E8-4C46-B4A4-C66CD5FC71EB}" srcOrd="0" destOrd="0" presId="urn:microsoft.com/office/officeart/2005/8/layout/vList5"/>
    <dgm:cxn modelId="{CFBDC5E4-779F-4F44-A2C6-9AD3D3802354}" srcId="{E1EB4155-0A43-4901-B234-26220AD9DEC4}" destId="{CAD4CA31-4117-4D16-842B-6402D892015F}" srcOrd="0" destOrd="0" parTransId="{11141D18-BCBE-4430-8B9F-67407567C15A}" sibTransId="{AB133792-00CA-467A-8DCD-17B9C175AB61}"/>
    <dgm:cxn modelId="{386D33E4-D16D-4239-91E4-924C81DE6999}" srcId="{6515405D-4CF4-44F8-9D7F-B4D07CF3EEF7}" destId="{E1EB4155-0A43-4901-B234-26220AD9DEC4}" srcOrd="0" destOrd="0" parTransId="{4D8905B2-0294-416B-8387-1A8892AEA298}" sibTransId="{F32690B1-5692-4676-BBCE-4B8278AB240B}"/>
    <dgm:cxn modelId="{DFF45852-3293-4B02-991B-A4F7AD751480}" type="presOf" srcId="{CAD4CA31-4117-4D16-842B-6402D892015F}" destId="{640F8B71-599F-4C9A-9CD3-388D7E195627}" srcOrd="0" destOrd="0" presId="urn:microsoft.com/office/officeart/2005/8/layout/vList5"/>
    <dgm:cxn modelId="{BDA3D3F4-D822-4227-9C39-40BEEB8812F3}" srcId="{8AFD134F-4496-4062-958C-053B5FAE1F22}" destId="{4CE224D2-19AC-4B9D-9AE3-134D62B90FC7}" srcOrd="0" destOrd="0" parTransId="{5C11D580-ADAF-4D4E-B793-DF2E3D868A3D}" sibTransId="{336620AC-B7F3-4A93-BBCF-B671C4E18E3B}"/>
    <dgm:cxn modelId="{B42929EE-C52C-43D6-8603-CC7E73033F38}" type="presParOf" srcId="{947D26C6-94B4-4E29-AF8E-78CC19FCE274}" destId="{92AC56E2-EB85-401E-9927-3E4C27E4806D}" srcOrd="0" destOrd="0" presId="urn:microsoft.com/office/officeart/2005/8/layout/vList5"/>
    <dgm:cxn modelId="{19E71E31-411E-491E-8D2C-7245D92A2FD4}" type="presParOf" srcId="{92AC56E2-EB85-401E-9927-3E4C27E4806D}" destId="{EA09A7CD-BD6F-4F64-9F44-3B2CDAA10F39}" srcOrd="0" destOrd="0" presId="urn:microsoft.com/office/officeart/2005/8/layout/vList5"/>
    <dgm:cxn modelId="{1EEB7387-E317-438C-AD96-FC478E0053F1}" type="presParOf" srcId="{92AC56E2-EB85-401E-9927-3E4C27E4806D}" destId="{640F8B71-599F-4C9A-9CD3-388D7E195627}" srcOrd="1" destOrd="0" presId="urn:microsoft.com/office/officeart/2005/8/layout/vList5"/>
    <dgm:cxn modelId="{7F4FA2EE-1298-4B3E-BB31-9530FEA73BCF}" type="presParOf" srcId="{947D26C6-94B4-4E29-AF8E-78CC19FCE274}" destId="{B2431E21-5CC3-4004-BA65-06924573236D}" srcOrd="1" destOrd="0" presId="urn:microsoft.com/office/officeart/2005/8/layout/vList5"/>
    <dgm:cxn modelId="{B06B1397-1CA2-412D-975A-370B3CBE964B}" type="presParOf" srcId="{947D26C6-94B4-4E29-AF8E-78CC19FCE274}" destId="{9D7D6897-66F2-4B04-8425-3278DB5F4960}" srcOrd="2" destOrd="0" presId="urn:microsoft.com/office/officeart/2005/8/layout/vList5"/>
    <dgm:cxn modelId="{B1BD1596-E6D8-4D1B-B01B-71F85B362840}" type="presParOf" srcId="{9D7D6897-66F2-4B04-8425-3278DB5F4960}" destId="{C5649911-5F17-44EF-A75D-A87A180E563F}" srcOrd="0" destOrd="0" presId="urn:microsoft.com/office/officeart/2005/8/layout/vList5"/>
    <dgm:cxn modelId="{8B5DB260-86F2-4D74-8065-08C799254061}" type="presParOf" srcId="{9D7D6897-66F2-4B04-8425-3278DB5F4960}" destId="{87C871E0-A4E8-4C46-B4A4-C66CD5FC71E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15405D-4CF4-44F8-9D7F-B4D07CF3EEF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t-BR"/>
        </a:p>
      </dgm:t>
    </dgm:pt>
    <dgm:pt modelId="{E1EB4155-0A43-4901-B234-26220AD9DEC4}">
      <dgm:prSet phldrT="[Texto]"/>
      <dgm:spPr/>
      <dgm:t>
        <a:bodyPr/>
        <a:lstStyle/>
        <a:p>
          <a:r>
            <a:rPr lang="en-US" dirty="0">
              <a:solidFill>
                <a:schemeClr val="tx1"/>
              </a:solidFill>
              <a:latin typeface="+mj-lt"/>
              <a:cs typeface="Times New Roman" panose="02020603050405020304" pitchFamily="18" charset="0"/>
            </a:rPr>
            <a:t>9</a:t>
          </a:r>
          <a:r>
            <a:rPr lang="en-US" baseline="30000" dirty="0">
              <a:solidFill>
                <a:schemeClr val="tx1"/>
              </a:solidFill>
              <a:latin typeface="+mj-lt"/>
              <a:cs typeface="Times New Roman" panose="02020603050405020304" pitchFamily="18" charset="0"/>
            </a:rPr>
            <a:t>th</a:t>
          </a:r>
          <a:r>
            <a:rPr lang="en-US" dirty="0">
              <a:solidFill>
                <a:schemeClr val="tx1"/>
              </a:solidFill>
              <a:latin typeface="+mj-lt"/>
              <a:cs typeface="Times New Roman" panose="02020603050405020304" pitchFamily="18" charset="0"/>
            </a:rPr>
            <a:t> Meeting of the INTOSAI WG on KNI, Armenia (2016)</a:t>
          </a:r>
          <a:endParaRPr lang="pt-BR" dirty="0">
            <a:solidFill>
              <a:schemeClr val="tx1"/>
            </a:solidFill>
          </a:endParaRPr>
        </a:p>
      </dgm:t>
    </dgm:pt>
    <dgm:pt modelId="{4D8905B2-0294-416B-8387-1A8892AEA298}" type="parTrans" cxnId="{386D33E4-D16D-4239-91E4-924C81DE6999}">
      <dgm:prSet/>
      <dgm:spPr/>
      <dgm:t>
        <a:bodyPr/>
        <a:lstStyle/>
        <a:p>
          <a:endParaRPr lang="pt-BR">
            <a:solidFill>
              <a:schemeClr val="tx1"/>
            </a:solidFill>
          </a:endParaRPr>
        </a:p>
      </dgm:t>
    </dgm:pt>
    <dgm:pt modelId="{F32690B1-5692-4676-BBCE-4B8278AB240B}" type="sibTrans" cxnId="{386D33E4-D16D-4239-91E4-924C81DE6999}">
      <dgm:prSet/>
      <dgm:spPr/>
      <dgm:t>
        <a:bodyPr/>
        <a:lstStyle/>
        <a:p>
          <a:endParaRPr lang="pt-BR">
            <a:solidFill>
              <a:schemeClr val="tx1"/>
            </a:solidFill>
          </a:endParaRPr>
        </a:p>
      </dgm:t>
    </dgm:pt>
    <dgm:pt modelId="{CAD4CA31-4117-4D16-842B-6402D892015F}">
      <dgm:prSet phldrT="[Texto]"/>
      <dgm:spPr/>
      <dgm:t>
        <a:bodyPr/>
        <a:lstStyle/>
        <a:p>
          <a:r>
            <a:rPr lang="en-US" dirty="0">
              <a:solidFill>
                <a:schemeClr val="tx1"/>
              </a:solidFill>
              <a:latin typeface="+mj-lt"/>
              <a:cs typeface="Times New Roman" panose="02020603050405020304" pitchFamily="18" charset="0"/>
            </a:rPr>
            <a:t>Federal Court of Accounts - Brazil (TCU) responsible for the subproject “Key National Indicator Systems and Public Governance”</a:t>
          </a:r>
          <a:endParaRPr lang="pt-BR" dirty="0">
            <a:solidFill>
              <a:schemeClr val="tx1"/>
            </a:solidFill>
          </a:endParaRPr>
        </a:p>
      </dgm:t>
    </dgm:pt>
    <dgm:pt modelId="{11141D18-BCBE-4430-8B9F-67407567C15A}" type="parTrans" cxnId="{CFBDC5E4-779F-4F44-A2C6-9AD3D3802354}">
      <dgm:prSet/>
      <dgm:spPr/>
      <dgm:t>
        <a:bodyPr/>
        <a:lstStyle/>
        <a:p>
          <a:endParaRPr lang="pt-BR">
            <a:solidFill>
              <a:schemeClr val="tx1"/>
            </a:solidFill>
          </a:endParaRPr>
        </a:p>
      </dgm:t>
    </dgm:pt>
    <dgm:pt modelId="{AB133792-00CA-467A-8DCD-17B9C175AB61}" type="sibTrans" cxnId="{CFBDC5E4-779F-4F44-A2C6-9AD3D3802354}">
      <dgm:prSet/>
      <dgm:spPr/>
      <dgm:t>
        <a:bodyPr/>
        <a:lstStyle/>
        <a:p>
          <a:endParaRPr lang="pt-BR">
            <a:solidFill>
              <a:schemeClr val="tx1"/>
            </a:solidFill>
          </a:endParaRPr>
        </a:p>
      </dgm:t>
    </dgm:pt>
    <dgm:pt modelId="{8AFD134F-4496-4062-958C-053B5FAE1F22}">
      <dgm:prSet phldrT="[Texto]"/>
      <dgm:spPr/>
      <dgm:t>
        <a:bodyPr/>
        <a:lstStyle/>
        <a:p>
          <a:r>
            <a:rPr lang="en-US" dirty="0">
              <a:solidFill>
                <a:schemeClr val="tx1"/>
              </a:solidFill>
              <a:latin typeface="+mj-lt"/>
              <a:cs typeface="Times New Roman" panose="02020603050405020304" pitchFamily="18" charset="0"/>
            </a:rPr>
            <a:t>January 2017</a:t>
          </a:r>
        </a:p>
        <a:p>
          <a:r>
            <a:rPr lang="en-US" dirty="0">
              <a:solidFill>
                <a:schemeClr val="tx1"/>
              </a:solidFill>
              <a:latin typeface="+mj-lt"/>
              <a:cs typeface="Times New Roman" panose="02020603050405020304" pitchFamily="18" charset="0"/>
            </a:rPr>
            <a:t>(1</a:t>
          </a:r>
          <a:r>
            <a:rPr lang="en-US" baseline="30000" dirty="0">
              <a:solidFill>
                <a:schemeClr val="tx1"/>
              </a:solidFill>
              <a:latin typeface="+mj-lt"/>
              <a:cs typeface="Times New Roman" panose="02020603050405020304" pitchFamily="18" charset="0"/>
            </a:rPr>
            <a:t>st</a:t>
          </a:r>
          <a:r>
            <a:rPr lang="en-US" dirty="0">
              <a:solidFill>
                <a:schemeClr val="tx1"/>
              </a:solidFill>
              <a:latin typeface="+mj-lt"/>
              <a:cs typeface="Times New Roman" panose="02020603050405020304" pitchFamily="18" charset="0"/>
            </a:rPr>
            <a:t> step)</a:t>
          </a:r>
          <a:endParaRPr lang="pt-BR" dirty="0">
            <a:solidFill>
              <a:schemeClr val="tx1"/>
            </a:solidFill>
          </a:endParaRPr>
        </a:p>
      </dgm:t>
    </dgm:pt>
    <dgm:pt modelId="{5435912A-2722-407A-BEA8-86BDFBF94CFE}" type="parTrans" cxnId="{D2FFCEC9-9267-4ED9-B3DA-623B6451B2D4}">
      <dgm:prSet/>
      <dgm:spPr/>
      <dgm:t>
        <a:bodyPr/>
        <a:lstStyle/>
        <a:p>
          <a:endParaRPr lang="pt-BR">
            <a:solidFill>
              <a:schemeClr val="tx1"/>
            </a:solidFill>
          </a:endParaRPr>
        </a:p>
      </dgm:t>
    </dgm:pt>
    <dgm:pt modelId="{46120076-FC41-4A99-B6E3-C3F740F9F895}" type="sibTrans" cxnId="{D2FFCEC9-9267-4ED9-B3DA-623B6451B2D4}">
      <dgm:prSet/>
      <dgm:spPr/>
      <dgm:t>
        <a:bodyPr/>
        <a:lstStyle/>
        <a:p>
          <a:endParaRPr lang="pt-BR">
            <a:solidFill>
              <a:schemeClr val="tx1"/>
            </a:solidFill>
          </a:endParaRPr>
        </a:p>
      </dgm:t>
    </dgm:pt>
    <dgm:pt modelId="{4CE224D2-19AC-4B9D-9AE3-134D62B90FC7}">
      <dgm:prSet phldrT="[Texto]"/>
      <dgm:spPr/>
      <dgm:t>
        <a:bodyPr/>
        <a:lstStyle/>
        <a:p>
          <a:r>
            <a:rPr lang="en-US" b="1" dirty="0">
              <a:solidFill>
                <a:schemeClr val="tx1"/>
              </a:solidFill>
              <a:latin typeface="+mj-lt"/>
              <a:cs typeface="Times New Roman" panose="02020603050405020304" pitchFamily="18" charset="0"/>
            </a:rPr>
            <a:t>Survey</a:t>
          </a:r>
          <a:r>
            <a:rPr lang="en-US" dirty="0">
              <a:solidFill>
                <a:schemeClr val="tx1"/>
              </a:solidFill>
              <a:latin typeface="+mj-lt"/>
              <a:cs typeface="Times New Roman" panose="02020603050405020304" pitchFamily="18" charset="0"/>
            </a:rPr>
            <a:t> sent to all INTOSAI members</a:t>
          </a:r>
          <a:endParaRPr lang="pt-BR" dirty="0">
            <a:solidFill>
              <a:schemeClr val="tx1"/>
            </a:solidFill>
          </a:endParaRPr>
        </a:p>
      </dgm:t>
    </dgm:pt>
    <dgm:pt modelId="{5C11D580-ADAF-4D4E-B793-DF2E3D868A3D}" type="parTrans" cxnId="{BDA3D3F4-D822-4227-9C39-40BEEB8812F3}">
      <dgm:prSet/>
      <dgm:spPr/>
      <dgm:t>
        <a:bodyPr/>
        <a:lstStyle/>
        <a:p>
          <a:endParaRPr lang="pt-BR">
            <a:solidFill>
              <a:schemeClr val="tx1"/>
            </a:solidFill>
          </a:endParaRPr>
        </a:p>
      </dgm:t>
    </dgm:pt>
    <dgm:pt modelId="{336620AC-B7F3-4A93-BBCF-B671C4E18E3B}" type="sibTrans" cxnId="{BDA3D3F4-D822-4227-9C39-40BEEB8812F3}">
      <dgm:prSet/>
      <dgm:spPr/>
      <dgm:t>
        <a:bodyPr/>
        <a:lstStyle/>
        <a:p>
          <a:endParaRPr lang="pt-BR">
            <a:solidFill>
              <a:schemeClr val="tx1"/>
            </a:solidFill>
          </a:endParaRPr>
        </a:p>
      </dgm:t>
    </dgm:pt>
    <dgm:pt modelId="{CA7CE51A-56B3-4727-9206-404E5B1FBA00}">
      <dgm:prSet phldrT="[Texto]"/>
      <dgm:spPr/>
      <dgm:t>
        <a:bodyPr/>
        <a:lstStyle/>
        <a:p>
          <a:r>
            <a:rPr lang="en-US" dirty="0">
              <a:solidFill>
                <a:schemeClr val="tx1"/>
              </a:solidFill>
              <a:latin typeface="+mj-lt"/>
              <a:cs typeface="Times New Roman" panose="02020603050405020304" pitchFamily="18" charset="0"/>
            </a:rPr>
            <a:t>10</a:t>
          </a:r>
          <a:r>
            <a:rPr lang="en-US" baseline="30000" dirty="0">
              <a:solidFill>
                <a:schemeClr val="tx1"/>
              </a:solidFill>
              <a:latin typeface="+mj-lt"/>
              <a:cs typeface="Times New Roman" panose="02020603050405020304" pitchFamily="18" charset="0"/>
            </a:rPr>
            <a:t>th</a:t>
          </a:r>
          <a:r>
            <a:rPr lang="en-US" dirty="0">
              <a:solidFill>
                <a:schemeClr val="tx1"/>
              </a:solidFill>
              <a:latin typeface="+mj-lt"/>
              <a:cs typeface="Times New Roman" panose="02020603050405020304" pitchFamily="18" charset="0"/>
            </a:rPr>
            <a:t> Meeting of the INTOSAI WG on KNI, Brazil (2017)</a:t>
          </a:r>
          <a:endParaRPr lang="pt-BR" dirty="0">
            <a:solidFill>
              <a:schemeClr val="tx1"/>
            </a:solidFill>
          </a:endParaRPr>
        </a:p>
      </dgm:t>
    </dgm:pt>
    <dgm:pt modelId="{F133737E-987C-4550-9A3F-D9A454C7A319}" type="parTrans" cxnId="{27BEE80A-D99C-451D-9935-92A988275C5C}">
      <dgm:prSet/>
      <dgm:spPr/>
      <dgm:t>
        <a:bodyPr/>
        <a:lstStyle/>
        <a:p>
          <a:endParaRPr lang="pt-BR">
            <a:solidFill>
              <a:schemeClr val="tx1"/>
            </a:solidFill>
          </a:endParaRPr>
        </a:p>
      </dgm:t>
    </dgm:pt>
    <dgm:pt modelId="{A8EE87B0-9907-455C-8888-8B8B738DB277}" type="sibTrans" cxnId="{27BEE80A-D99C-451D-9935-92A988275C5C}">
      <dgm:prSet/>
      <dgm:spPr/>
      <dgm:t>
        <a:bodyPr/>
        <a:lstStyle/>
        <a:p>
          <a:endParaRPr lang="pt-BR">
            <a:solidFill>
              <a:schemeClr val="tx1"/>
            </a:solidFill>
          </a:endParaRPr>
        </a:p>
      </dgm:t>
    </dgm:pt>
    <dgm:pt modelId="{F74DA26D-68C1-4595-B463-FE2973B79C04}">
      <dgm:prSet phldrT="[Texto]"/>
      <dgm:spPr/>
      <dgm:t>
        <a:bodyPr/>
        <a:lstStyle/>
        <a:p>
          <a:r>
            <a:rPr lang="en-US" noProof="0" dirty="0">
              <a:solidFill>
                <a:schemeClr val="tx1"/>
              </a:solidFill>
              <a:latin typeface="+mj-lt"/>
              <a:cs typeface="Times New Roman" panose="02020603050405020304" pitchFamily="18" charset="0"/>
            </a:rPr>
            <a:t>Survey results presented</a:t>
          </a:r>
          <a:endParaRPr lang="en-US" noProof="0" dirty="0">
            <a:solidFill>
              <a:schemeClr val="tx1"/>
            </a:solidFill>
          </a:endParaRPr>
        </a:p>
      </dgm:t>
    </dgm:pt>
    <dgm:pt modelId="{366FB398-9156-4F70-88E9-8BA073EC7F9F}" type="parTrans" cxnId="{FE46DF98-B428-4714-BF9A-952085561951}">
      <dgm:prSet/>
      <dgm:spPr/>
      <dgm:t>
        <a:bodyPr/>
        <a:lstStyle/>
        <a:p>
          <a:endParaRPr lang="pt-BR">
            <a:solidFill>
              <a:schemeClr val="tx1"/>
            </a:solidFill>
          </a:endParaRPr>
        </a:p>
      </dgm:t>
    </dgm:pt>
    <dgm:pt modelId="{DCB050A7-04D9-4928-9923-F1A2C7304C49}" type="sibTrans" cxnId="{FE46DF98-B428-4714-BF9A-952085561951}">
      <dgm:prSet/>
      <dgm:spPr/>
      <dgm:t>
        <a:bodyPr/>
        <a:lstStyle/>
        <a:p>
          <a:endParaRPr lang="pt-BR">
            <a:solidFill>
              <a:schemeClr val="tx1"/>
            </a:solidFill>
          </a:endParaRPr>
        </a:p>
      </dgm:t>
    </dgm:pt>
    <dgm:pt modelId="{947D26C6-94B4-4E29-AF8E-78CC19FCE274}" type="pres">
      <dgm:prSet presAssocID="{6515405D-4CF4-44F8-9D7F-B4D07CF3EEF7}" presName="Name0" presStyleCnt="0">
        <dgm:presLayoutVars>
          <dgm:dir/>
          <dgm:animLvl val="lvl"/>
          <dgm:resizeHandles val="exact"/>
        </dgm:presLayoutVars>
      </dgm:prSet>
      <dgm:spPr/>
      <dgm:t>
        <a:bodyPr/>
        <a:lstStyle/>
        <a:p>
          <a:endParaRPr lang="ru-RU"/>
        </a:p>
      </dgm:t>
    </dgm:pt>
    <dgm:pt modelId="{92AC56E2-EB85-401E-9927-3E4C27E4806D}" type="pres">
      <dgm:prSet presAssocID="{E1EB4155-0A43-4901-B234-26220AD9DEC4}" presName="linNode" presStyleCnt="0"/>
      <dgm:spPr/>
    </dgm:pt>
    <dgm:pt modelId="{EA09A7CD-BD6F-4F64-9F44-3B2CDAA10F39}" type="pres">
      <dgm:prSet presAssocID="{E1EB4155-0A43-4901-B234-26220AD9DEC4}" presName="parentText" presStyleLbl="node1" presStyleIdx="0" presStyleCnt="3">
        <dgm:presLayoutVars>
          <dgm:chMax val="1"/>
          <dgm:bulletEnabled val="1"/>
        </dgm:presLayoutVars>
      </dgm:prSet>
      <dgm:spPr/>
      <dgm:t>
        <a:bodyPr/>
        <a:lstStyle/>
        <a:p>
          <a:endParaRPr lang="ru-RU"/>
        </a:p>
      </dgm:t>
    </dgm:pt>
    <dgm:pt modelId="{640F8B71-599F-4C9A-9CD3-388D7E195627}" type="pres">
      <dgm:prSet presAssocID="{E1EB4155-0A43-4901-B234-26220AD9DEC4}" presName="descendantText" presStyleLbl="alignAccFollowNode1" presStyleIdx="0" presStyleCnt="3">
        <dgm:presLayoutVars>
          <dgm:bulletEnabled val="1"/>
        </dgm:presLayoutVars>
      </dgm:prSet>
      <dgm:spPr/>
      <dgm:t>
        <a:bodyPr/>
        <a:lstStyle/>
        <a:p>
          <a:endParaRPr lang="ru-RU"/>
        </a:p>
      </dgm:t>
    </dgm:pt>
    <dgm:pt modelId="{B2431E21-5CC3-4004-BA65-06924573236D}" type="pres">
      <dgm:prSet presAssocID="{F32690B1-5692-4676-BBCE-4B8278AB240B}" presName="sp" presStyleCnt="0"/>
      <dgm:spPr/>
    </dgm:pt>
    <dgm:pt modelId="{9D7D6897-66F2-4B04-8425-3278DB5F4960}" type="pres">
      <dgm:prSet presAssocID="{8AFD134F-4496-4062-958C-053B5FAE1F22}" presName="linNode" presStyleCnt="0"/>
      <dgm:spPr/>
    </dgm:pt>
    <dgm:pt modelId="{C5649911-5F17-44EF-A75D-A87A180E563F}" type="pres">
      <dgm:prSet presAssocID="{8AFD134F-4496-4062-958C-053B5FAE1F22}" presName="parentText" presStyleLbl="node1" presStyleIdx="1" presStyleCnt="3">
        <dgm:presLayoutVars>
          <dgm:chMax val="1"/>
          <dgm:bulletEnabled val="1"/>
        </dgm:presLayoutVars>
      </dgm:prSet>
      <dgm:spPr/>
      <dgm:t>
        <a:bodyPr/>
        <a:lstStyle/>
        <a:p>
          <a:endParaRPr lang="ru-RU"/>
        </a:p>
      </dgm:t>
    </dgm:pt>
    <dgm:pt modelId="{87C871E0-A4E8-4C46-B4A4-C66CD5FC71EB}" type="pres">
      <dgm:prSet presAssocID="{8AFD134F-4496-4062-958C-053B5FAE1F22}" presName="descendantText" presStyleLbl="alignAccFollowNode1" presStyleIdx="1" presStyleCnt="3">
        <dgm:presLayoutVars>
          <dgm:bulletEnabled val="1"/>
        </dgm:presLayoutVars>
      </dgm:prSet>
      <dgm:spPr/>
      <dgm:t>
        <a:bodyPr/>
        <a:lstStyle/>
        <a:p>
          <a:endParaRPr lang="ru-RU"/>
        </a:p>
      </dgm:t>
    </dgm:pt>
    <dgm:pt modelId="{244651BF-0775-44B9-A24F-EFDABC90AC05}" type="pres">
      <dgm:prSet presAssocID="{46120076-FC41-4A99-B6E3-C3F740F9F895}" presName="sp" presStyleCnt="0"/>
      <dgm:spPr/>
    </dgm:pt>
    <dgm:pt modelId="{05446069-1E16-49C1-8196-B8C2E2408D0D}" type="pres">
      <dgm:prSet presAssocID="{CA7CE51A-56B3-4727-9206-404E5B1FBA00}" presName="linNode" presStyleCnt="0"/>
      <dgm:spPr/>
    </dgm:pt>
    <dgm:pt modelId="{2AA4E210-94B7-4BE9-9759-838039E9C872}" type="pres">
      <dgm:prSet presAssocID="{CA7CE51A-56B3-4727-9206-404E5B1FBA00}" presName="parentText" presStyleLbl="node1" presStyleIdx="2" presStyleCnt="3">
        <dgm:presLayoutVars>
          <dgm:chMax val="1"/>
          <dgm:bulletEnabled val="1"/>
        </dgm:presLayoutVars>
      </dgm:prSet>
      <dgm:spPr/>
      <dgm:t>
        <a:bodyPr/>
        <a:lstStyle/>
        <a:p>
          <a:endParaRPr lang="ru-RU"/>
        </a:p>
      </dgm:t>
    </dgm:pt>
    <dgm:pt modelId="{206DF9B8-E9DD-4B9F-9857-82913FA33068}" type="pres">
      <dgm:prSet presAssocID="{CA7CE51A-56B3-4727-9206-404E5B1FBA00}" presName="descendantText" presStyleLbl="alignAccFollowNode1" presStyleIdx="2" presStyleCnt="3">
        <dgm:presLayoutVars>
          <dgm:bulletEnabled val="1"/>
        </dgm:presLayoutVars>
      </dgm:prSet>
      <dgm:spPr/>
      <dgm:t>
        <a:bodyPr/>
        <a:lstStyle/>
        <a:p>
          <a:endParaRPr lang="ru-RU"/>
        </a:p>
      </dgm:t>
    </dgm:pt>
  </dgm:ptLst>
  <dgm:cxnLst>
    <dgm:cxn modelId="{483CF536-EC18-4500-84FC-4D6A116C75ED}" type="presOf" srcId="{CAD4CA31-4117-4D16-842B-6402D892015F}" destId="{640F8B71-599F-4C9A-9CD3-388D7E195627}" srcOrd="0" destOrd="0" presId="urn:microsoft.com/office/officeart/2005/8/layout/vList5"/>
    <dgm:cxn modelId="{C5A7E57E-9F76-4C70-9DA0-B23CE3185BAD}" type="presOf" srcId="{8AFD134F-4496-4062-958C-053B5FAE1F22}" destId="{C5649911-5F17-44EF-A75D-A87A180E563F}" srcOrd="0" destOrd="0" presId="urn:microsoft.com/office/officeart/2005/8/layout/vList5"/>
    <dgm:cxn modelId="{CFBDC5E4-779F-4F44-A2C6-9AD3D3802354}" srcId="{E1EB4155-0A43-4901-B234-26220AD9DEC4}" destId="{CAD4CA31-4117-4D16-842B-6402D892015F}" srcOrd="0" destOrd="0" parTransId="{11141D18-BCBE-4430-8B9F-67407567C15A}" sibTransId="{AB133792-00CA-467A-8DCD-17B9C175AB61}"/>
    <dgm:cxn modelId="{E54CEAC7-1B72-4A6A-94D2-0C728CA0A287}" type="presOf" srcId="{4CE224D2-19AC-4B9D-9AE3-134D62B90FC7}" destId="{87C871E0-A4E8-4C46-B4A4-C66CD5FC71EB}" srcOrd="0" destOrd="0" presId="urn:microsoft.com/office/officeart/2005/8/layout/vList5"/>
    <dgm:cxn modelId="{863D1F53-482A-4E6C-BA3D-18DF66F4C0CD}" type="presOf" srcId="{E1EB4155-0A43-4901-B234-26220AD9DEC4}" destId="{EA09A7CD-BD6F-4F64-9F44-3B2CDAA10F39}" srcOrd="0" destOrd="0" presId="urn:microsoft.com/office/officeart/2005/8/layout/vList5"/>
    <dgm:cxn modelId="{7A260246-282E-4746-A3D8-2E0CC271F4CF}" type="presOf" srcId="{F74DA26D-68C1-4595-B463-FE2973B79C04}" destId="{206DF9B8-E9DD-4B9F-9857-82913FA33068}" srcOrd="0" destOrd="0" presId="urn:microsoft.com/office/officeart/2005/8/layout/vList5"/>
    <dgm:cxn modelId="{FE46DF98-B428-4714-BF9A-952085561951}" srcId="{CA7CE51A-56B3-4727-9206-404E5B1FBA00}" destId="{F74DA26D-68C1-4595-B463-FE2973B79C04}" srcOrd="0" destOrd="0" parTransId="{366FB398-9156-4F70-88E9-8BA073EC7F9F}" sibTransId="{DCB050A7-04D9-4928-9923-F1A2C7304C49}"/>
    <dgm:cxn modelId="{DB460D92-4412-4CB7-9789-26AD762FC4AE}" type="presOf" srcId="{CA7CE51A-56B3-4727-9206-404E5B1FBA00}" destId="{2AA4E210-94B7-4BE9-9759-838039E9C872}" srcOrd="0" destOrd="0" presId="urn:microsoft.com/office/officeart/2005/8/layout/vList5"/>
    <dgm:cxn modelId="{386D33E4-D16D-4239-91E4-924C81DE6999}" srcId="{6515405D-4CF4-44F8-9D7F-B4D07CF3EEF7}" destId="{E1EB4155-0A43-4901-B234-26220AD9DEC4}" srcOrd="0" destOrd="0" parTransId="{4D8905B2-0294-416B-8387-1A8892AEA298}" sibTransId="{F32690B1-5692-4676-BBCE-4B8278AB240B}"/>
    <dgm:cxn modelId="{D2FFCEC9-9267-4ED9-B3DA-623B6451B2D4}" srcId="{6515405D-4CF4-44F8-9D7F-B4D07CF3EEF7}" destId="{8AFD134F-4496-4062-958C-053B5FAE1F22}" srcOrd="1" destOrd="0" parTransId="{5435912A-2722-407A-BEA8-86BDFBF94CFE}" sibTransId="{46120076-FC41-4A99-B6E3-C3F740F9F895}"/>
    <dgm:cxn modelId="{7AA6FB9E-BC14-4867-8FC4-801C68556059}" type="presOf" srcId="{6515405D-4CF4-44F8-9D7F-B4D07CF3EEF7}" destId="{947D26C6-94B4-4E29-AF8E-78CC19FCE274}" srcOrd="0" destOrd="0" presId="urn:microsoft.com/office/officeart/2005/8/layout/vList5"/>
    <dgm:cxn modelId="{27BEE80A-D99C-451D-9935-92A988275C5C}" srcId="{6515405D-4CF4-44F8-9D7F-B4D07CF3EEF7}" destId="{CA7CE51A-56B3-4727-9206-404E5B1FBA00}" srcOrd="2" destOrd="0" parTransId="{F133737E-987C-4550-9A3F-D9A454C7A319}" sibTransId="{A8EE87B0-9907-455C-8888-8B8B738DB277}"/>
    <dgm:cxn modelId="{BDA3D3F4-D822-4227-9C39-40BEEB8812F3}" srcId="{8AFD134F-4496-4062-958C-053B5FAE1F22}" destId="{4CE224D2-19AC-4B9D-9AE3-134D62B90FC7}" srcOrd="0" destOrd="0" parTransId="{5C11D580-ADAF-4D4E-B793-DF2E3D868A3D}" sibTransId="{336620AC-B7F3-4A93-BBCF-B671C4E18E3B}"/>
    <dgm:cxn modelId="{E59FE077-71B7-4EF7-B77F-B39591E81E33}" type="presParOf" srcId="{947D26C6-94B4-4E29-AF8E-78CC19FCE274}" destId="{92AC56E2-EB85-401E-9927-3E4C27E4806D}" srcOrd="0" destOrd="0" presId="urn:microsoft.com/office/officeart/2005/8/layout/vList5"/>
    <dgm:cxn modelId="{D8312D1E-0E62-4AE9-AFD9-41327512E4A3}" type="presParOf" srcId="{92AC56E2-EB85-401E-9927-3E4C27E4806D}" destId="{EA09A7CD-BD6F-4F64-9F44-3B2CDAA10F39}" srcOrd="0" destOrd="0" presId="urn:microsoft.com/office/officeart/2005/8/layout/vList5"/>
    <dgm:cxn modelId="{EFD8E3C4-EA09-4A1D-AF93-04FB43360484}" type="presParOf" srcId="{92AC56E2-EB85-401E-9927-3E4C27E4806D}" destId="{640F8B71-599F-4C9A-9CD3-388D7E195627}" srcOrd="1" destOrd="0" presId="urn:microsoft.com/office/officeart/2005/8/layout/vList5"/>
    <dgm:cxn modelId="{80544E25-6997-46A6-9F6C-4076D796EDB6}" type="presParOf" srcId="{947D26C6-94B4-4E29-AF8E-78CC19FCE274}" destId="{B2431E21-5CC3-4004-BA65-06924573236D}" srcOrd="1" destOrd="0" presId="urn:microsoft.com/office/officeart/2005/8/layout/vList5"/>
    <dgm:cxn modelId="{6E893C38-342A-4437-9E4C-EABDFF21DF1B}" type="presParOf" srcId="{947D26C6-94B4-4E29-AF8E-78CC19FCE274}" destId="{9D7D6897-66F2-4B04-8425-3278DB5F4960}" srcOrd="2" destOrd="0" presId="urn:microsoft.com/office/officeart/2005/8/layout/vList5"/>
    <dgm:cxn modelId="{6DFD550A-B3CB-41AD-B2AE-2EF670C6D453}" type="presParOf" srcId="{9D7D6897-66F2-4B04-8425-3278DB5F4960}" destId="{C5649911-5F17-44EF-A75D-A87A180E563F}" srcOrd="0" destOrd="0" presId="urn:microsoft.com/office/officeart/2005/8/layout/vList5"/>
    <dgm:cxn modelId="{02EE0748-74D6-4B70-BF61-51348F1CAFD8}" type="presParOf" srcId="{9D7D6897-66F2-4B04-8425-3278DB5F4960}" destId="{87C871E0-A4E8-4C46-B4A4-C66CD5FC71EB}" srcOrd="1" destOrd="0" presId="urn:microsoft.com/office/officeart/2005/8/layout/vList5"/>
    <dgm:cxn modelId="{DE5205E9-7C09-4E07-977E-987E8305859D}" type="presParOf" srcId="{947D26C6-94B4-4E29-AF8E-78CC19FCE274}" destId="{244651BF-0775-44B9-A24F-EFDABC90AC05}" srcOrd="3" destOrd="0" presId="urn:microsoft.com/office/officeart/2005/8/layout/vList5"/>
    <dgm:cxn modelId="{DB8F8BCC-2CB7-492C-9119-6D32D6A1CD4C}" type="presParOf" srcId="{947D26C6-94B4-4E29-AF8E-78CC19FCE274}" destId="{05446069-1E16-49C1-8196-B8C2E2408D0D}" srcOrd="4" destOrd="0" presId="urn:microsoft.com/office/officeart/2005/8/layout/vList5"/>
    <dgm:cxn modelId="{079A8FE9-9AF0-4A05-8CF8-257E18032A66}" type="presParOf" srcId="{05446069-1E16-49C1-8196-B8C2E2408D0D}" destId="{2AA4E210-94B7-4BE9-9759-838039E9C872}" srcOrd="0" destOrd="0" presId="urn:microsoft.com/office/officeart/2005/8/layout/vList5"/>
    <dgm:cxn modelId="{D7F48766-831A-45F1-8267-D877FC9606E3}" type="presParOf" srcId="{05446069-1E16-49C1-8196-B8C2E2408D0D}" destId="{206DF9B8-E9DD-4B9F-9857-82913FA3306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A4B84F-0D15-4E88-847E-ACDB37C66318}" type="doc">
      <dgm:prSet loTypeId="urn:microsoft.com/office/officeart/2008/layout/IncreasingCircleProcess" loCatId="list" qsTypeId="urn:microsoft.com/office/officeart/2005/8/quickstyle/simple1" qsCatId="simple" csTypeId="urn:microsoft.com/office/officeart/2005/8/colors/accent1_2" csCatId="accent1" phldr="1"/>
      <dgm:spPr/>
      <dgm:t>
        <a:bodyPr/>
        <a:lstStyle/>
        <a:p>
          <a:endParaRPr lang="pt-BR"/>
        </a:p>
      </dgm:t>
    </dgm:pt>
    <dgm:pt modelId="{921888F1-3669-4F9B-84F4-1CF72B05E440}">
      <dgm:prSet phldrT="[Texto]"/>
      <dgm:spPr/>
      <dgm:t>
        <a:bodyPr/>
        <a:lstStyle/>
        <a:p>
          <a:r>
            <a:rPr lang="pt-BR" dirty="0" err="1"/>
            <a:t>Part</a:t>
          </a:r>
          <a:r>
            <a:rPr lang="pt-BR" dirty="0"/>
            <a:t> 1</a:t>
          </a:r>
        </a:p>
      </dgm:t>
    </dgm:pt>
    <dgm:pt modelId="{2215005D-1BC0-4722-8BFC-50418A0CA8CB}" type="parTrans" cxnId="{599F9E66-7FB4-492E-A7C3-D353ECDC4A08}">
      <dgm:prSet/>
      <dgm:spPr/>
      <dgm:t>
        <a:bodyPr/>
        <a:lstStyle/>
        <a:p>
          <a:endParaRPr lang="pt-BR"/>
        </a:p>
      </dgm:t>
    </dgm:pt>
    <dgm:pt modelId="{62CA7E49-7A3F-4A89-887E-6FC0D267551B}" type="sibTrans" cxnId="{599F9E66-7FB4-492E-A7C3-D353ECDC4A08}">
      <dgm:prSet/>
      <dgm:spPr/>
      <dgm:t>
        <a:bodyPr/>
        <a:lstStyle/>
        <a:p>
          <a:endParaRPr lang="pt-BR"/>
        </a:p>
      </dgm:t>
    </dgm:pt>
    <dgm:pt modelId="{4A7DC7AC-375F-423F-BEEB-EF56C0708C2E}">
      <dgm:prSet phldrT="[Texto]"/>
      <dgm:spPr/>
      <dgm:t>
        <a:bodyPr/>
        <a:lstStyle/>
        <a:p>
          <a:r>
            <a:rPr lang="pt-BR" dirty="0"/>
            <a:t>KNI</a:t>
          </a:r>
        </a:p>
      </dgm:t>
    </dgm:pt>
    <dgm:pt modelId="{2CA723AE-3949-4884-BDD8-CDCF94ADE157}" type="parTrans" cxnId="{089E83F0-D293-4BF9-9D82-70CCB7EC9498}">
      <dgm:prSet/>
      <dgm:spPr/>
      <dgm:t>
        <a:bodyPr/>
        <a:lstStyle/>
        <a:p>
          <a:endParaRPr lang="pt-BR"/>
        </a:p>
      </dgm:t>
    </dgm:pt>
    <dgm:pt modelId="{27E7E35A-C420-4450-9B8D-2441A19EA2D0}" type="sibTrans" cxnId="{089E83F0-D293-4BF9-9D82-70CCB7EC9498}">
      <dgm:prSet/>
      <dgm:spPr/>
      <dgm:t>
        <a:bodyPr/>
        <a:lstStyle/>
        <a:p>
          <a:endParaRPr lang="pt-BR"/>
        </a:p>
      </dgm:t>
    </dgm:pt>
    <dgm:pt modelId="{0787C21C-31C3-4702-BD66-BF7763D8A322}">
      <dgm:prSet phldrT="[Texto]"/>
      <dgm:spPr/>
      <dgm:t>
        <a:bodyPr/>
        <a:lstStyle/>
        <a:p>
          <a:r>
            <a:rPr lang="pt-BR" dirty="0" err="1"/>
            <a:t>Part</a:t>
          </a:r>
          <a:r>
            <a:rPr lang="pt-BR" dirty="0"/>
            <a:t> 2</a:t>
          </a:r>
        </a:p>
      </dgm:t>
    </dgm:pt>
    <dgm:pt modelId="{D5E537C1-23B6-4124-ADAC-9118713A33EE}" type="parTrans" cxnId="{8FC09DBD-C07A-409B-BA9E-DB5693CCC17B}">
      <dgm:prSet/>
      <dgm:spPr/>
      <dgm:t>
        <a:bodyPr/>
        <a:lstStyle/>
        <a:p>
          <a:endParaRPr lang="pt-BR"/>
        </a:p>
      </dgm:t>
    </dgm:pt>
    <dgm:pt modelId="{BBEB85D2-D764-4CE9-934B-E5FCE594DFAF}" type="sibTrans" cxnId="{8FC09DBD-C07A-409B-BA9E-DB5693CCC17B}">
      <dgm:prSet/>
      <dgm:spPr/>
      <dgm:t>
        <a:bodyPr/>
        <a:lstStyle/>
        <a:p>
          <a:endParaRPr lang="pt-BR"/>
        </a:p>
      </dgm:t>
    </dgm:pt>
    <dgm:pt modelId="{A925110B-4DD9-4D4F-A8D5-40258C72B52A}">
      <dgm:prSet phldrT="[Texto]"/>
      <dgm:spPr/>
      <dgm:t>
        <a:bodyPr/>
        <a:lstStyle/>
        <a:p>
          <a:r>
            <a:rPr lang="pt-BR" dirty="0" err="1"/>
            <a:t>Public</a:t>
          </a:r>
          <a:r>
            <a:rPr lang="pt-BR" dirty="0"/>
            <a:t> </a:t>
          </a:r>
          <a:r>
            <a:rPr lang="pt-BR" dirty="0" err="1"/>
            <a:t>Governance</a:t>
          </a:r>
          <a:endParaRPr lang="pt-BR" dirty="0"/>
        </a:p>
      </dgm:t>
    </dgm:pt>
    <dgm:pt modelId="{936B9F17-87C2-4C55-9F1D-9C61C9083A44}" type="parTrans" cxnId="{E6B5C3A9-F013-46FA-ABE6-7DD153FA601F}">
      <dgm:prSet/>
      <dgm:spPr/>
      <dgm:t>
        <a:bodyPr/>
        <a:lstStyle/>
        <a:p>
          <a:endParaRPr lang="pt-BR"/>
        </a:p>
      </dgm:t>
    </dgm:pt>
    <dgm:pt modelId="{915A4D96-F85D-4595-838A-FC85F10EE5E1}" type="sibTrans" cxnId="{E6B5C3A9-F013-46FA-ABE6-7DD153FA601F}">
      <dgm:prSet/>
      <dgm:spPr/>
      <dgm:t>
        <a:bodyPr/>
        <a:lstStyle/>
        <a:p>
          <a:endParaRPr lang="pt-BR"/>
        </a:p>
      </dgm:t>
    </dgm:pt>
    <dgm:pt modelId="{646643AF-A5C4-4914-9F87-338BFF262ABD}">
      <dgm:prSet phldrT="[Texto]"/>
      <dgm:spPr/>
      <dgm:t>
        <a:bodyPr/>
        <a:lstStyle/>
        <a:p>
          <a:r>
            <a:rPr lang="pt-BR" dirty="0" err="1"/>
            <a:t>Part</a:t>
          </a:r>
          <a:r>
            <a:rPr lang="pt-BR" dirty="0"/>
            <a:t> 3</a:t>
          </a:r>
        </a:p>
      </dgm:t>
    </dgm:pt>
    <dgm:pt modelId="{5890BE69-20AD-485F-B953-61A1ACDF110F}" type="parTrans" cxnId="{5FECF390-D556-4304-85D8-79281B4D166C}">
      <dgm:prSet/>
      <dgm:spPr/>
      <dgm:t>
        <a:bodyPr/>
        <a:lstStyle/>
        <a:p>
          <a:endParaRPr lang="pt-BR"/>
        </a:p>
      </dgm:t>
    </dgm:pt>
    <dgm:pt modelId="{A5C83FCD-69A0-4A9A-B6C2-0EC22F040B8B}" type="sibTrans" cxnId="{5FECF390-D556-4304-85D8-79281B4D166C}">
      <dgm:prSet/>
      <dgm:spPr/>
      <dgm:t>
        <a:bodyPr/>
        <a:lstStyle/>
        <a:p>
          <a:endParaRPr lang="pt-BR"/>
        </a:p>
      </dgm:t>
    </dgm:pt>
    <dgm:pt modelId="{CBA1A8D3-3CC2-4F80-A339-8DCE86560CA5}">
      <dgm:prSet phldrT="[Texto]"/>
      <dgm:spPr/>
      <dgm:t>
        <a:bodyPr/>
        <a:lstStyle/>
        <a:p>
          <a:r>
            <a:rPr lang="pt-BR" dirty="0">
              <a:latin typeface="+mj-lt"/>
              <a:cs typeface="Times New Roman" panose="02020603050405020304" pitchFamily="18" charset="0"/>
            </a:rPr>
            <a:t>Connection </a:t>
          </a:r>
          <a:r>
            <a:rPr lang="pt-BR" dirty="0" err="1">
              <a:latin typeface="+mj-lt"/>
              <a:cs typeface="Times New Roman" panose="02020603050405020304" pitchFamily="18" charset="0"/>
            </a:rPr>
            <a:t>between</a:t>
          </a:r>
          <a:r>
            <a:rPr lang="pt-BR" dirty="0">
              <a:latin typeface="+mj-lt"/>
              <a:cs typeface="Times New Roman" panose="02020603050405020304" pitchFamily="18" charset="0"/>
            </a:rPr>
            <a:t> KNI </a:t>
          </a:r>
          <a:r>
            <a:rPr lang="pt-BR" dirty="0" err="1">
              <a:latin typeface="+mj-lt"/>
              <a:cs typeface="Times New Roman" panose="02020603050405020304" pitchFamily="18" charset="0"/>
            </a:rPr>
            <a:t>and</a:t>
          </a:r>
          <a:r>
            <a:rPr lang="pt-BR" dirty="0">
              <a:latin typeface="+mj-lt"/>
              <a:cs typeface="Times New Roman" panose="02020603050405020304" pitchFamily="18" charset="0"/>
            </a:rPr>
            <a:t> </a:t>
          </a:r>
          <a:r>
            <a:rPr lang="pt-BR" dirty="0" err="1">
              <a:latin typeface="+mj-lt"/>
              <a:cs typeface="Times New Roman" panose="02020603050405020304" pitchFamily="18" charset="0"/>
            </a:rPr>
            <a:t>Public</a:t>
          </a:r>
          <a:r>
            <a:rPr lang="pt-BR" dirty="0">
              <a:latin typeface="+mj-lt"/>
              <a:cs typeface="Times New Roman" panose="02020603050405020304" pitchFamily="18" charset="0"/>
            </a:rPr>
            <a:t> </a:t>
          </a:r>
          <a:r>
            <a:rPr lang="pt-BR" dirty="0" err="1">
              <a:latin typeface="+mj-lt"/>
              <a:cs typeface="Times New Roman" panose="02020603050405020304" pitchFamily="18" charset="0"/>
            </a:rPr>
            <a:t>Governance</a:t>
          </a:r>
          <a:endParaRPr lang="pt-BR" dirty="0"/>
        </a:p>
      </dgm:t>
    </dgm:pt>
    <dgm:pt modelId="{BC6EE92C-70F3-4B72-8C3F-1F5D0CE4B00D}" type="parTrans" cxnId="{284A9E7B-FC2E-49E7-B9D4-0A9077787562}">
      <dgm:prSet/>
      <dgm:spPr/>
      <dgm:t>
        <a:bodyPr/>
        <a:lstStyle/>
        <a:p>
          <a:endParaRPr lang="pt-BR"/>
        </a:p>
      </dgm:t>
    </dgm:pt>
    <dgm:pt modelId="{B4D0ECDC-C1FD-4F4E-8CC0-B1B13277DAAC}" type="sibTrans" cxnId="{284A9E7B-FC2E-49E7-B9D4-0A9077787562}">
      <dgm:prSet/>
      <dgm:spPr/>
      <dgm:t>
        <a:bodyPr/>
        <a:lstStyle/>
        <a:p>
          <a:endParaRPr lang="pt-BR"/>
        </a:p>
      </dgm:t>
    </dgm:pt>
    <dgm:pt modelId="{C6C3690F-996F-4A52-8505-AEEE7EC60A53}" type="pres">
      <dgm:prSet presAssocID="{09A4B84F-0D15-4E88-847E-ACDB37C66318}" presName="Name0" presStyleCnt="0">
        <dgm:presLayoutVars>
          <dgm:chMax val="7"/>
          <dgm:chPref val="7"/>
          <dgm:dir/>
          <dgm:animOne val="branch"/>
          <dgm:animLvl val="lvl"/>
        </dgm:presLayoutVars>
      </dgm:prSet>
      <dgm:spPr/>
      <dgm:t>
        <a:bodyPr/>
        <a:lstStyle/>
        <a:p>
          <a:endParaRPr lang="ru-RU"/>
        </a:p>
      </dgm:t>
    </dgm:pt>
    <dgm:pt modelId="{60E9EE03-2997-499C-BBCC-A9914D76FF98}" type="pres">
      <dgm:prSet presAssocID="{921888F1-3669-4F9B-84F4-1CF72B05E440}" presName="composite" presStyleCnt="0"/>
      <dgm:spPr/>
    </dgm:pt>
    <dgm:pt modelId="{51998737-D14F-4401-8E2D-CE877F62552E}" type="pres">
      <dgm:prSet presAssocID="{921888F1-3669-4F9B-84F4-1CF72B05E440}" presName="BackAccent" presStyleLbl="bgShp" presStyleIdx="0" presStyleCnt="3"/>
      <dgm:spPr/>
    </dgm:pt>
    <dgm:pt modelId="{F2035F39-5C01-434B-BEE3-CB4C70AB4654}" type="pres">
      <dgm:prSet presAssocID="{921888F1-3669-4F9B-84F4-1CF72B05E440}" presName="Accent" presStyleLbl="alignNode1" presStyleIdx="0" presStyleCnt="3"/>
      <dgm:spPr/>
    </dgm:pt>
    <dgm:pt modelId="{595B0C39-BDE3-46EF-8BCE-6A4BC4DD2A65}" type="pres">
      <dgm:prSet presAssocID="{921888F1-3669-4F9B-84F4-1CF72B05E440}" presName="Child" presStyleLbl="revTx" presStyleIdx="0" presStyleCnt="6">
        <dgm:presLayoutVars>
          <dgm:chMax val="0"/>
          <dgm:chPref val="0"/>
          <dgm:bulletEnabled val="1"/>
        </dgm:presLayoutVars>
      </dgm:prSet>
      <dgm:spPr/>
      <dgm:t>
        <a:bodyPr/>
        <a:lstStyle/>
        <a:p>
          <a:endParaRPr lang="ru-RU"/>
        </a:p>
      </dgm:t>
    </dgm:pt>
    <dgm:pt modelId="{91CADFEE-C348-4AF5-B060-4CF048C30168}" type="pres">
      <dgm:prSet presAssocID="{921888F1-3669-4F9B-84F4-1CF72B05E440}" presName="Parent" presStyleLbl="revTx" presStyleIdx="1" presStyleCnt="6">
        <dgm:presLayoutVars>
          <dgm:chMax val="1"/>
          <dgm:chPref val="1"/>
          <dgm:bulletEnabled val="1"/>
        </dgm:presLayoutVars>
      </dgm:prSet>
      <dgm:spPr/>
      <dgm:t>
        <a:bodyPr/>
        <a:lstStyle/>
        <a:p>
          <a:endParaRPr lang="ru-RU"/>
        </a:p>
      </dgm:t>
    </dgm:pt>
    <dgm:pt modelId="{FE8AB7AE-5BA7-4069-8432-8A8225C6DA5B}" type="pres">
      <dgm:prSet presAssocID="{62CA7E49-7A3F-4A89-887E-6FC0D267551B}" presName="sibTrans" presStyleCnt="0"/>
      <dgm:spPr/>
    </dgm:pt>
    <dgm:pt modelId="{000C2070-6438-41EE-BD9C-7C6D7C67DDEC}" type="pres">
      <dgm:prSet presAssocID="{0787C21C-31C3-4702-BD66-BF7763D8A322}" presName="composite" presStyleCnt="0"/>
      <dgm:spPr/>
    </dgm:pt>
    <dgm:pt modelId="{A1D30792-7C5E-408C-A8CA-2A79EED0163F}" type="pres">
      <dgm:prSet presAssocID="{0787C21C-31C3-4702-BD66-BF7763D8A322}" presName="BackAccent" presStyleLbl="bgShp" presStyleIdx="1" presStyleCnt="3"/>
      <dgm:spPr/>
    </dgm:pt>
    <dgm:pt modelId="{2D6F41F7-D0B9-4E97-8A27-86482021A0D8}" type="pres">
      <dgm:prSet presAssocID="{0787C21C-31C3-4702-BD66-BF7763D8A322}" presName="Accent" presStyleLbl="alignNode1" presStyleIdx="1" presStyleCnt="3"/>
      <dgm:spPr/>
    </dgm:pt>
    <dgm:pt modelId="{ABA3E4BC-EAEB-4246-B76F-227ACEF2014D}" type="pres">
      <dgm:prSet presAssocID="{0787C21C-31C3-4702-BD66-BF7763D8A322}" presName="Child" presStyleLbl="revTx" presStyleIdx="2" presStyleCnt="6">
        <dgm:presLayoutVars>
          <dgm:chMax val="0"/>
          <dgm:chPref val="0"/>
          <dgm:bulletEnabled val="1"/>
        </dgm:presLayoutVars>
      </dgm:prSet>
      <dgm:spPr/>
      <dgm:t>
        <a:bodyPr/>
        <a:lstStyle/>
        <a:p>
          <a:endParaRPr lang="ru-RU"/>
        </a:p>
      </dgm:t>
    </dgm:pt>
    <dgm:pt modelId="{EB2501BA-0D62-4443-9390-46E772CC82B6}" type="pres">
      <dgm:prSet presAssocID="{0787C21C-31C3-4702-BD66-BF7763D8A322}" presName="Parent" presStyleLbl="revTx" presStyleIdx="3" presStyleCnt="6">
        <dgm:presLayoutVars>
          <dgm:chMax val="1"/>
          <dgm:chPref val="1"/>
          <dgm:bulletEnabled val="1"/>
        </dgm:presLayoutVars>
      </dgm:prSet>
      <dgm:spPr/>
      <dgm:t>
        <a:bodyPr/>
        <a:lstStyle/>
        <a:p>
          <a:endParaRPr lang="ru-RU"/>
        </a:p>
      </dgm:t>
    </dgm:pt>
    <dgm:pt modelId="{68913660-EE1C-4EB6-8823-6B965D1E7FBE}" type="pres">
      <dgm:prSet presAssocID="{BBEB85D2-D764-4CE9-934B-E5FCE594DFAF}" presName="sibTrans" presStyleCnt="0"/>
      <dgm:spPr/>
    </dgm:pt>
    <dgm:pt modelId="{7B4A7C7B-B926-466D-AA84-5F2A173FD8D4}" type="pres">
      <dgm:prSet presAssocID="{646643AF-A5C4-4914-9F87-338BFF262ABD}" presName="composite" presStyleCnt="0"/>
      <dgm:spPr/>
    </dgm:pt>
    <dgm:pt modelId="{31A9A8F1-CE60-4E73-9B4C-9D6054CB84BF}" type="pres">
      <dgm:prSet presAssocID="{646643AF-A5C4-4914-9F87-338BFF262ABD}" presName="BackAccent" presStyleLbl="bgShp" presStyleIdx="2" presStyleCnt="3"/>
      <dgm:spPr/>
    </dgm:pt>
    <dgm:pt modelId="{85252347-569C-4D8F-A189-06E2A6CE7D7C}" type="pres">
      <dgm:prSet presAssocID="{646643AF-A5C4-4914-9F87-338BFF262ABD}" presName="Accent" presStyleLbl="alignNode1" presStyleIdx="2" presStyleCnt="3"/>
      <dgm:spPr/>
    </dgm:pt>
    <dgm:pt modelId="{3EC15DE1-6BE3-4598-8D7D-14D0BF0B280A}" type="pres">
      <dgm:prSet presAssocID="{646643AF-A5C4-4914-9F87-338BFF262ABD}" presName="Child" presStyleLbl="revTx" presStyleIdx="4" presStyleCnt="6">
        <dgm:presLayoutVars>
          <dgm:chMax val="0"/>
          <dgm:chPref val="0"/>
          <dgm:bulletEnabled val="1"/>
        </dgm:presLayoutVars>
      </dgm:prSet>
      <dgm:spPr/>
      <dgm:t>
        <a:bodyPr/>
        <a:lstStyle/>
        <a:p>
          <a:endParaRPr lang="ru-RU"/>
        </a:p>
      </dgm:t>
    </dgm:pt>
    <dgm:pt modelId="{8C051063-9817-4D02-BBB1-884A148A34E0}" type="pres">
      <dgm:prSet presAssocID="{646643AF-A5C4-4914-9F87-338BFF262ABD}" presName="Parent" presStyleLbl="revTx" presStyleIdx="5" presStyleCnt="6">
        <dgm:presLayoutVars>
          <dgm:chMax val="1"/>
          <dgm:chPref val="1"/>
          <dgm:bulletEnabled val="1"/>
        </dgm:presLayoutVars>
      </dgm:prSet>
      <dgm:spPr/>
      <dgm:t>
        <a:bodyPr/>
        <a:lstStyle/>
        <a:p>
          <a:endParaRPr lang="ru-RU"/>
        </a:p>
      </dgm:t>
    </dgm:pt>
  </dgm:ptLst>
  <dgm:cxnLst>
    <dgm:cxn modelId="{8230BB14-5EA3-4CDA-A8F4-5C7A9B00A4AF}" type="presOf" srcId="{0787C21C-31C3-4702-BD66-BF7763D8A322}" destId="{EB2501BA-0D62-4443-9390-46E772CC82B6}" srcOrd="0" destOrd="0" presId="urn:microsoft.com/office/officeart/2008/layout/IncreasingCircleProcess"/>
    <dgm:cxn modelId="{13E2569F-97FF-4736-B584-DD9238DF51AE}" type="presOf" srcId="{A925110B-4DD9-4D4F-A8D5-40258C72B52A}" destId="{ABA3E4BC-EAEB-4246-B76F-227ACEF2014D}" srcOrd="0" destOrd="0" presId="urn:microsoft.com/office/officeart/2008/layout/IncreasingCircleProcess"/>
    <dgm:cxn modelId="{599F9E66-7FB4-492E-A7C3-D353ECDC4A08}" srcId="{09A4B84F-0D15-4E88-847E-ACDB37C66318}" destId="{921888F1-3669-4F9B-84F4-1CF72B05E440}" srcOrd="0" destOrd="0" parTransId="{2215005D-1BC0-4722-8BFC-50418A0CA8CB}" sibTransId="{62CA7E49-7A3F-4A89-887E-6FC0D267551B}"/>
    <dgm:cxn modelId="{25155761-4CC6-4DAB-AE24-36DCD9B6EB27}" type="presOf" srcId="{09A4B84F-0D15-4E88-847E-ACDB37C66318}" destId="{C6C3690F-996F-4A52-8505-AEEE7EC60A53}" srcOrd="0" destOrd="0" presId="urn:microsoft.com/office/officeart/2008/layout/IncreasingCircleProcess"/>
    <dgm:cxn modelId="{5FECF390-D556-4304-85D8-79281B4D166C}" srcId="{09A4B84F-0D15-4E88-847E-ACDB37C66318}" destId="{646643AF-A5C4-4914-9F87-338BFF262ABD}" srcOrd="2" destOrd="0" parTransId="{5890BE69-20AD-485F-B953-61A1ACDF110F}" sibTransId="{A5C83FCD-69A0-4A9A-B6C2-0EC22F040B8B}"/>
    <dgm:cxn modelId="{8FC09DBD-C07A-409B-BA9E-DB5693CCC17B}" srcId="{09A4B84F-0D15-4E88-847E-ACDB37C66318}" destId="{0787C21C-31C3-4702-BD66-BF7763D8A322}" srcOrd="1" destOrd="0" parTransId="{D5E537C1-23B6-4124-ADAC-9118713A33EE}" sibTransId="{BBEB85D2-D764-4CE9-934B-E5FCE594DFAF}"/>
    <dgm:cxn modelId="{65808A51-DD5D-43B1-8077-E25AC590040B}" type="presOf" srcId="{CBA1A8D3-3CC2-4F80-A339-8DCE86560CA5}" destId="{3EC15DE1-6BE3-4598-8D7D-14D0BF0B280A}" srcOrd="0" destOrd="0" presId="urn:microsoft.com/office/officeart/2008/layout/IncreasingCircleProcess"/>
    <dgm:cxn modelId="{93C82861-2DED-47A4-BB8B-7973A1DFA813}" type="presOf" srcId="{921888F1-3669-4F9B-84F4-1CF72B05E440}" destId="{91CADFEE-C348-4AF5-B060-4CF048C30168}" srcOrd="0" destOrd="0" presId="urn:microsoft.com/office/officeart/2008/layout/IncreasingCircleProcess"/>
    <dgm:cxn modelId="{089E83F0-D293-4BF9-9D82-70CCB7EC9498}" srcId="{921888F1-3669-4F9B-84F4-1CF72B05E440}" destId="{4A7DC7AC-375F-423F-BEEB-EF56C0708C2E}" srcOrd="0" destOrd="0" parTransId="{2CA723AE-3949-4884-BDD8-CDCF94ADE157}" sibTransId="{27E7E35A-C420-4450-9B8D-2441A19EA2D0}"/>
    <dgm:cxn modelId="{656EFC07-0FBB-4F18-B799-F71AEF306D33}" type="presOf" srcId="{646643AF-A5C4-4914-9F87-338BFF262ABD}" destId="{8C051063-9817-4D02-BBB1-884A148A34E0}" srcOrd="0" destOrd="0" presId="urn:microsoft.com/office/officeart/2008/layout/IncreasingCircleProcess"/>
    <dgm:cxn modelId="{E6B5C3A9-F013-46FA-ABE6-7DD153FA601F}" srcId="{0787C21C-31C3-4702-BD66-BF7763D8A322}" destId="{A925110B-4DD9-4D4F-A8D5-40258C72B52A}" srcOrd="0" destOrd="0" parTransId="{936B9F17-87C2-4C55-9F1D-9C61C9083A44}" sibTransId="{915A4D96-F85D-4595-838A-FC85F10EE5E1}"/>
    <dgm:cxn modelId="{7D91457D-BB31-49CA-BC24-0D360333BF0F}" type="presOf" srcId="{4A7DC7AC-375F-423F-BEEB-EF56C0708C2E}" destId="{595B0C39-BDE3-46EF-8BCE-6A4BC4DD2A65}" srcOrd="0" destOrd="0" presId="urn:microsoft.com/office/officeart/2008/layout/IncreasingCircleProcess"/>
    <dgm:cxn modelId="{284A9E7B-FC2E-49E7-B9D4-0A9077787562}" srcId="{646643AF-A5C4-4914-9F87-338BFF262ABD}" destId="{CBA1A8D3-3CC2-4F80-A339-8DCE86560CA5}" srcOrd="0" destOrd="0" parTransId="{BC6EE92C-70F3-4B72-8C3F-1F5D0CE4B00D}" sibTransId="{B4D0ECDC-C1FD-4F4E-8CC0-B1B13277DAAC}"/>
    <dgm:cxn modelId="{A631D606-F35A-4284-9A3E-826CDA833327}" type="presParOf" srcId="{C6C3690F-996F-4A52-8505-AEEE7EC60A53}" destId="{60E9EE03-2997-499C-BBCC-A9914D76FF98}" srcOrd="0" destOrd="0" presId="urn:microsoft.com/office/officeart/2008/layout/IncreasingCircleProcess"/>
    <dgm:cxn modelId="{F83810CD-3461-4054-95DC-F521EC23EA73}" type="presParOf" srcId="{60E9EE03-2997-499C-BBCC-A9914D76FF98}" destId="{51998737-D14F-4401-8E2D-CE877F62552E}" srcOrd="0" destOrd="0" presId="urn:microsoft.com/office/officeart/2008/layout/IncreasingCircleProcess"/>
    <dgm:cxn modelId="{874DB65B-26A1-4A6D-8962-D8958AB66554}" type="presParOf" srcId="{60E9EE03-2997-499C-BBCC-A9914D76FF98}" destId="{F2035F39-5C01-434B-BEE3-CB4C70AB4654}" srcOrd="1" destOrd="0" presId="urn:microsoft.com/office/officeart/2008/layout/IncreasingCircleProcess"/>
    <dgm:cxn modelId="{EE7F7091-FAE3-4078-9173-AC21F21EE260}" type="presParOf" srcId="{60E9EE03-2997-499C-BBCC-A9914D76FF98}" destId="{595B0C39-BDE3-46EF-8BCE-6A4BC4DD2A65}" srcOrd="2" destOrd="0" presId="urn:microsoft.com/office/officeart/2008/layout/IncreasingCircleProcess"/>
    <dgm:cxn modelId="{EF4081F0-1D9F-4677-A921-4C80E6764F05}" type="presParOf" srcId="{60E9EE03-2997-499C-BBCC-A9914D76FF98}" destId="{91CADFEE-C348-4AF5-B060-4CF048C30168}" srcOrd="3" destOrd="0" presId="urn:microsoft.com/office/officeart/2008/layout/IncreasingCircleProcess"/>
    <dgm:cxn modelId="{9AA594A3-05B5-4416-8943-EDDCEBFC35C3}" type="presParOf" srcId="{C6C3690F-996F-4A52-8505-AEEE7EC60A53}" destId="{FE8AB7AE-5BA7-4069-8432-8A8225C6DA5B}" srcOrd="1" destOrd="0" presId="urn:microsoft.com/office/officeart/2008/layout/IncreasingCircleProcess"/>
    <dgm:cxn modelId="{7E94F766-D5E7-4BB6-9561-A4E2A5B97C8F}" type="presParOf" srcId="{C6C3690F-996F-4A52-8505-AEEE7EC60A53}" destId="{000C2070-6438-41EE-BD9C-7C6D7C67DDEC}" srcOrd="2" destOrd="0" presId="urn:microsoft.com/office/officeart/2008/layout/IncreasingCircleProcess"/>
    <dgm:cxn modelId="{8CF6CC98-FC77-4AA5-88CF-3D754DDEAA5E}" type="presParOf" srcId="{000C2070-6438-41EE-BD9C-7C6D7C67DDEC}" destId="{A1D30792-7C5E-408C-A8CA-2A79EED0163F}" srcOrd="0" destOrd="0" presId="urn:microsoft.com/office/officeart/2008/layout/IncreasingCircleProcess"/>
    <dgm:cxn modelId="{BB11C80C-A6B6-45B9-9F69-1C9E8865B7F4}" type="presParOf" srcId="{000C2070-6438-41EE-BD9C-7C6D7C67DDEC}" destId="{2D6F41F7-D0B9-4E97-8A27-86482021A0D8}" srcOrd="1" destOrd="0" presId="urn:microsoft.com/office/officeart/2008/layout/IncreasingCircleProcess"/>
    <dgm:cxn modelId="{56254B45-95DA-460A-8781-D39D84CF48BE}" type="presParOf" srcId="{000C2070-6438-41EE-BD9C-7C6D7C67DDEC}" destId="{ABA3E4BC-EAEB-4246-B76F-227ACEF2014D}" srcOrd="2" destOrd="0" presId="urn:microsoft.com/office/officeart/2008/layout/IncreasingCircleProcess"/>
    <dgm:cxn modelId="{48126CC9-D951-475F-9C84-3B11E2A95C56}" type="presParOf" srcId="{000C2070-6438-41EE-BD9C-7C6D7C67DDEC}" destId="{EB2501BA-0D62-4443-9390-46E772CC82B6}" srcOrd="3" destOrd="0" presId="urn:microsoft.com/office/officeart/2008/layout/IncreasingCircleProcess"/>
    <dgm:cxn modelId="{E88DE2C7-8879-4CB7-8690-4D4BC774751D}" type="presParOf" srcId="{C6C3690F-996F-4A52-8505-AEEE7EC60A53}" destId="{68913660-EE1C-4EB6-8823-6B965D1E7FBE}" srcOrd="3" destOrd="0" presId="urn:microsoft.com/office/officeart/2008/layout/IncreasingCircleProcess"/>
    <dgm:cxn modelId="{3A1E9AB2-5193-4DDC-88E5-8CBB9DDD1A7D}" type="presParOf" srcId="{C6C3690F-996F-4A52-8505-AEEE7EC60A53}" destId="{7B4A7C7B-B926-466D-AA84-5F2A173FD8D4}" srcOrd="4" destOrd="0" presId="urn:microsoft.com/office/officeart/2008/layout/IncreasingCircleProcess"/>
    <dgm:cxn modelId="{B7741B7A-8BCA-4E76-BDB9-AEAC800FD496}" type="presParOf" srcId="{7B4A7C7B-B926-466D-AA84-5F2A173FD8D4}" destId="{31A9A8F1-CE60-4E73-9B4C-9D6054CB84BF}" srcOrd="0" destOrd="0" presId="urn:microsoft.com/office/officeart/2008/layout/IncreasingCircleProcess"/>
    <dgm:cxn modelId="{C26FFD9D-2D1A-486A-B14F-064DC1084999}" type="presParOf" srcId="{7B4A7C7B-B926-466D-AA84-5F2A173FD8D4}" destId="{85252347-569C-4D8F-A189-06E2A6CE7D7C}" srcOrd="1" destOrd="0" presId="urn:microsoft.com/office/officeart/2008/layout/IncreasingCircleProcess"/>
    <dgm:cxn modelId="{23411561-3E23-470F-A65C-2ECC37837FBD}" type="presParOf" srcId="{7B4A7C7B-B926-466D-AA84-5F2A173FD8D4}" destId="{3EC15DE1-6BE3-4598-8D7D-14D0BF0B280A}" srcOrd="2" destOrd="0" presId="urn:microsoft.com/office/officeart/2008/layout/IncreasingCircleProcess"/>
    <dgm:cxn modelId="{5D3FFD0E-74E2-4A66-AA1E-D9838F7F9596}" type="presParOf" srcId="{7B4A7C7B-B926-466D-AA84-5F2A173FD8D4}" destId="{8C051063-9817-4D02-BBB1-884A148A34E0}"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A4B84F-0D15-4E88-847E-ACDB37C66318}" type="doc">
      <dgm:prSet loTypeId="urn:microsoft.com/office/officeart/2008/layout/IncreasingCircleProcess" loCatId="list" qsTypeId="urn:microsoft.com/office/officeart/2005/8/quickstyle/simple1" qsCatId="simple" csTypeId="urn:microsoft.com/office/officeart/2005/8/colors/accent1_2" csCatId="accent1" phldr="1"/>
      <dgm:spPr/>
      <dgm:t>
        <a:bodyPr/>
        <a:lstStyle/>
        <a:p>
          <a:endParaRPr lang="pt-BR"/>
        </a:p>
      </dgm:t>
    </dgm:pt>
    <dgm:pt modelId="{921888F1-3669-4F9B-84F4-1CF72B05E440}">
      <dgm:prSet phldrT="[Texto]"/>
      <dgm:spPr/>
      <dgm:t>
        <a:bodyPr/>
        <a:lstStyle/>
        <a:p>
          <a:r>
            <a:rPr lang="pt-BR" dirty="0" err="1">
              <a:solidFill>
                <a:schemeClr val="bg1">
                  <a:lumMod val="65000"/>
                </a:schemeClr>
              </a:solidFill>
            </a:rPr>
            <a:t>Part</a:t>
          </a:r>
          <a:r>
            <a:rPr lang="pt-BR" dirty="0">
              <a:solidFill>
                <a:schemeClr val="bg1">
                  <a:lumMod val="65000"/>
                </a:schemeClr>
              </a:solidFill>
            </a:rPr>
            <a:t> 1</a:t>
          </a:r>
        </a:p>
      </dgm:t>
    </dgm:pt>
    <dgm:pt modelId="{2215005D-1BC0-4722-8BFC-50418A0CA8CB}" type="parTrans" cxnId="{599F9E66-7FB4-492E-A7C3-D353ECDC4A08}">
      <dgm:prSet/>
      <dgm:spPr/>
      <dgm:t>
        <a:bodyPr/>
        <a:lstStyle/>
        <a:p>
          <a:endParaRPr lang="pt-BR"/>
        </a:p>
      </dgm:t>
    </dgm:pt>
    <dgm:pt modelId="{62CA7E49-7A3F-4A89-887E-6FC0D267551B}" type="sibTrans" cxnId="{599F9E66-7FB4-492E-A7C3-D353ECDC4A08}">
      <dgm:prSet/>
      <dgm:spPr/>
      <dgm:t>
        <a:bodyPr/>
        <a:lstStyle/>
        <a:p>
          <a:endParaRPr lang="pt-BR"/>
        </a:p>
      </dgm:t>
    </dgm:pt>
    <dgm:pt modelId="{4A7DC7AC-375F-423F-BEEB-EF56C0708C2E}">
      <dgm:prSet phldrT="[Texto]"/>
      <dgm:spPr/>
      <dgm:t>
        <a:bodyPr/>
        <a:lstStyle/>
        <a:p>
          <a:r>
            <a:rPr lang="pt-BR" dirty="0">
              <a:solidFill>
                <a:schemeClr val="bg1">
                  <a:lumMod val="65000"/>
                </a:schemeClr>
              </a:solidFill>
            </a:rPr>
            <a:t>KNI</a:t>
          </a:r>
        </a:p>
      </dgm:t>
    </dgm:pt>
    <dgm:pt modelId="{2CA723AE-3949-4884-BDD8-CDCF94ADE157}" type="parTrans" cxnId="{089E83F0-D293-4BF9-9D82-70CCB7EC9498}">
      <dgm:prSet/>
      <dgm:spPr/>
      <dgm:t>
        <a:bodyPr/>
        <a:lstStyle/>
        <a:p>
          <a:endParaRPr lang="pt-BR"/>
        </a:p>
      </dgm:t>
    </dgm:pt>
    <dgm:pt modelId="{27E7E35A-C420-4450-9B8D-2441A19EA2D0}" type="sibTrans" cxnId="{089E83F0-D293-4BF9-9D82-70CCB7EC9498}">
      <dgm:prSet/>
      <dgm:spPr/>
      <dgm:t>
        <a:bodyPr/>
        <a:lstStyle/>
        <a:p>
          <a:endParaRPr lang="pt-BR"/>
        </a:p>
      </dgm:t>
    </dgm:pt>
    <dgm:pt modelId="{0787C21C-31C3-4702-BD66-BF7763D8A322}">
      <dgm:prSet phldrT="[Texto]"/>
      <dgm:spPr/>
      <dgm:t>
        <a:bodyPr/>
        <a:lstStyle/>
        <a:p>
          <a:r>
            <a:rPr lang="pt-BR" dirty="0" err="1">
              <a:solidFill>
                <a:schemeClr val="bg1">
                  <a:lumMod val="65000"/>
                </a:schemeClr>
              </a:solidFill>
            </a:rPr>
            <a:t>Part</a:t>
          </a:r>
          <a:r>
            <a:rPr lang="pt-BR" dirty="0">
              <a:solidFill>
                <a:schemeClr val="bg1">
                  <a:lumMod val="65000"/>
                </a:schemeClr>
              </a:solidFill>
            </a:rPr>
            <a:t> 2</a:t>
          </a:r>
        </a:p>
      </dgm:t>
    </dgm:pt>
    <dgm:pt modelId="{D5E537C1-23B6-4124-ADAC-9118713A33EE}" type="parTrans" cxnId="{8FC09DBD-C07A-409B-BA9E-DB5693CCC17B}">
      <dgm:prSet/>
      <dgm:spPr/>
      <dgm:t>
        <a:bodyPr/>
        <a:lstStyle/>
        <a:p>
          <a:endParaRPr lang="pt-BR"/>
        </a:p>
      </dgm:t>
    </dgm:pt>
    <dgm:pt modelId="{BBEB85D2-D764-4CE9-934B-E5FCE594DFAF}" type="sibTrans" cxnId="{8FC09DBD-C07A-409B-BA9E-DB5693CCC17B}">
      <dgm:prSet/>
      <dgm:spPr/>
      <dgm:t>
        <a:bodyPr/>
        <a:lstStyle/>
        <a:p>
          <a:endParaRPr lang="pt-BR"/>
        </a:p>
      </dgm:t>
    </dgm:pt>
    <dgm:pt modelId="{A925110B-4DD9-4D4F-A8D5-40258C72B52A}">
      <dgm:prSet phldrT="[Texto]"/>
      <dgm:spPr/>
      <dgm:t>
        <a:bodyPr/>
        <a:lstStyle/>
        <a:p>
          <a:r>
            <a:rPr lang="pt-BR" dirty="0" err="1">
              <a:solidFill>
                <a:schemeClr val="bg1">
                  <a:lumMod val="65000"/>
                </a:schemeClr>
              </a:solidFill>
            </a:rPr>
            <a:t>Public</a:t>
          </a:r>
          <a:r>
            <a:rPr lang="pt-BR" dirty="0">
              <a:solidFill>
                <a:schemeClr val="bg1">
                  <a:lumMod val="65000"/>
                </a:schemeClr>
              </a:solidFill>
            </a:rPr>
            <a:t> </a:t>
          </a:r>
          <a:r>
            <a:rPr lang="pt-BR" dirty="0" err="1">
              <a:solidFill>
                <a:schemeClr val="bg1">
                  <a:lumMod val="65000"/>
                </a:schemeClr>
              </a:solidFill>
            </a:rPr>
            <a:t>Governance</a:t>
          </a:r>
          <a:endParaRPr lang="pt-BR" dirty="0">
            <a:solidFill>
              <a:schemeClr val="bg1">
                <a:lumMod val="65000"/>
              </a:schemeClr>
            </a:solidFill>
          </a:endParaRPr>
        </a:p>
      </dgm:t>
    </dgm:pt>
    <dgm:pt modelId="{936B9F17-87C2-4C55-9F1D-9C61C9083A44}" type="parTrans" cxnId="{E6B5C3A9-F013-46FA-ABE6-7DD153FA601F}">
      <dgm:prSet/>
      <dgm:spPr/>
      <dgm:t>
        <a:bodyPr/>
        <a:lstStyle/>
        <a:p>
          <a:endParaRPr lang="pt-BR"/>
        </a:p>
      </dgm:t>
    </dgm:pt>
    <dgm:pt modelId="{915A4D96-F85D-4595-838A-FC85F10EE5E1}" type="sibTrans" cxnId="{E6B5C3A9-F013-46FA-ABE6-7DD153FA601F}">
      <dgm:prSet/>
      <dgm:spPr/>
      <dgm:t>
        <a:bodyPr/>
        <a:lstStyle/>
        <a:p>
          <a:endParaRPr lang="pt-BR"/>
        </a:p>
      </dgm:t>
    </dgm:pt>
    <dgm:pt modelId="{646643AF-A5C4-4914-9F87-338BFF262ABD}">
      <dgm:prSet phldrT="[Texto]"/>
      <dgm:spPr/>
      <dgm:t>
        <a:bodyPr/>
        <a:lstStyle/>
        <a:p>
          <a:r>
            <a:rPr lang="pt-BR" dirty="0" err="1"/>
            <a:t>Part</a:t>
          </a:r>
          <a:r>
            <a:rPr lang="pt-BR" dirty="0"/>
            <a:t> 3</a:t>
          </a:r>
        </a:p>
      </dgm:t>
    </dgm:pt>
    <dgm:pt modelId="{5890BE69-20AD-485F-B953-61A1ACDF110F}" type="parTrans" cxnId="{5FECF390-D556-4304-85D8-79281B4D166C}">
      <dgm:prSet/>
      <dgm:spPr/>
      <dgm:t>
        <a:bodyPr/>
        <a:lstStyle/>
        <a:p>
          <a:endParaRPr lang="pt-BR"/>
        </a:p>
      </dgm:t>
    </dgm:pt>
    <dgm:pt modelId="{A5C83FCD-69A0-4A9A-B6C2-0EC22F040B8B}" type="sibTrans" cxnId="{5FECF390-D556-4304-85D8-79281B4D166C}">
      <dgm:prSet/>
      <dgm:spPr/>
      <dgm:t>
        <a:bodyPr/>
        <a:lstStyle/>
        <a:p>
          <a:endParaRPr lang="pt-BR"/>
        </a:p>
      </dgm:t>
    </dgm:pt>
    <dgm:pt modelId="{CBA1A8D3-3CC2-4F80-A339-8DCE86560CA5}">
      <dgm:prSet phldrT="[Texto]"/>
      <dgm:spPr/>
      <dgm:t>
        <a:bodyPr/>
        <a:lstStyle/>
        <a:p>
          <a:r>
            <a:rPr lang="pt-BR" dirty="0">
              <a:latin typeface="+mj-lt"/>
              <a:cs typeface="Times New Roman" panose="02020603050405020304" pitchFamily="18" charset="0"/>
            </a:rPr>
            <a:t>Connection </a:t>
          </a:r>
          <a:r>
            <a:rPr lang="pt-BR" dirty="0" err="1">
              <a:latin typeface="+mj-lt"/>
              <a:cs typeface="Times New Roman" panose="02020603050405020304" pitchFamily="18" charset="0"/>
            </a:rPr>
            <a:t>between</a:t>
          </a:r>
          <a:r>
            <a:rPr lang="pt-BR" dirty="0">
              <a:latin typeface="+mj-lt"/>
              <a:cs typeface="Times New Roman" panose="02020603050405020304" pitchFamily="18" charset="0"/>
            </a:rPr>
            <a:t> KNI </a:t>
          </a:r>
          <a:r>
            <a:rPr lang="pt-BR" dirty="0" err="1">
              <a:latin typeface="+mj-lt"/>
              <a:cs typeface="Times New Roman" panose="02020603050405020304" pitchFamily="18" charset="0"/>
            </a:rPr>
            <a:t>and</a:t>
          </a:r>
          <a:r>
            <a:rPr lang="pt-BR" dirty="0">
              <a:latin typeface="+mj-lt"/>
              <a:cs typeface="Times New Roman" panose="02020603050405020304" pitchFamily="18" charset="0"/>
            </a:rPr>
            <a:t> </a:t>
          </a:r>
          <a:r>
            <a:rPr lang="pt-BR" dirty="0" err="1">
              <a:latin typeface="+mj-lt"/>
              <a:cs typeface="Times New Roman" panose="02020603050405020304" pitchFamily="18" charset="0"/>
            </a:rPr>
            <a:t>Public</a:t>
          </a:r>
          <a:r>
            <a:rPr lang="pt-BR" dirty="0">
              <a:latin typeface="+mj-lt"/>
              <a:cs typeface="Times New Roman" panose="02020603050405020304" pitchFamily="18" charset="0"/>
            </a:rPr>
            <a:t> </a:t>
          </a:r>
          <a:r>
            <a:rPr lang="pt-BR" dirty="0" err="1">
              <a:latin typeface="+mj-lt"/>
              <a:cs typeface="Times New Roman" panose="02020603050405020304" pitchFamily="18" charset="0"/>
            </a:rPr>
            <a:t>Governance</a:t>
          </a:r>
          <a:endParaRPr lang="pt-BR" dirty="0"/>
        </a:p>
      </dgm:t>
    </dgm:pt>
    <dgm:pt modelId="{BC6EE92C-70F3-4B72-8C3F-1F5D0CE4B00D}" type="parTrans" cxnId="{284A9E7B-FC2E-49E7-B9D4-0A9077787562}">
      <dgm:prSet/>
      <dgm:spPr/>
      <dgm:t>
        <a:bodyPr/>
        <a:lstStyle/>
        <a:p>
          <a:endParaRPr lang="pt-BR"/>
        </a:p>
      </dgm:t>
    </dgm:pt>
    <dgm:pt modelId="{B4D0ECDC-C1FD-4F4E-8CC0-B1B13277DAAC}" type="sibTrans" cxnId="{284A9E7B-FC2E-49E7-B9D4-0A9077787562}">
      <dgm:prSet/>
      <dgm:spPr/>
      <dgm:t>
        <a:bodyPr/>
        <a:lstStyle/>
        <a:p>
          <a:endParaRPr lang="pt-BR"/>
        </a:p>
      </dgm:t>
    </dgm:pt>
    <dgm:pt modelId="{C6C3690F-996F-4A52-8505-AEEE7EC60A53}" type="pres">
      <dgm:prSet presAssocID="{09A4B84F-0D15-4E88-847E-ACDB37C66318}" presName="Name0" presStyleCnt="0">
        <dgm:presLayoutVars>
          <dgm:chMax val="7"/>
          <dgm:chPref val="7"/>
          <dgm:dir/>
          <dgm:animOne val="branch"/>
          <dgm:animLvl val="lvl"/>
        </dgm:presLayoutVars>
      </dgm:prSet>
      <dgm:spPr/>
      <dgm:t>
        <a:bodyPr/>
        <a:lstStyle/>
        <a:p>
          <a:endParaRPr lang="ru-RU"/>
        </a:p>
      </dgm:t>
    </dgm:pt>
    <dgm:pt modelId="{60E9EE03-2997-499C-BBCC-A9914D76FF98}" type="pres">
      <dgm:prSet presAssocID="{921888F1-3669-4F9B-84F4-1CF72B05E440}" presName="composite" presStyleCnt="0"/>
      <dgm:spPr/>
    </dgm:pt>
    <dgm:pt modelId="{51998737-D14F-4401-8E2D-CE877F62552E}" type="pres">
      <dgm:prSet presAssocID="{921888F1-3669-4F9B-84F4-1CF72B05E440}" presName="BackAccent" presStyleLbl="bgShp" presStyleIdx="0" presStyleCnt="3"/>
      <dgm:spPr/>
    </dgm:pt>
    <dgm:pt modelId="{F2035F39-5C01-434B-BEE3-CB4C70AB4654}" type="pres">
      <dgm:prSet presAssocID="{921888F1-3669-4F9B-84F4-1CF72B05E440}" presName="Accent" presStyleLbl="alignNode1" presStyleIdx="0" presStyleCnt="3"/>
      <dgm:spPr>
        <a:solidFill>
          <a:schemeClr val="accent1">
            <a:hueOff val="0"/>
            <a:satOff val="0"/>
            <a:lumOff val="0"/>
          </a:schemeClr>
        </a:solidFill>
      </dgm:spPr>
    </dgm:pt>
    <dgm:pt modelId="{595B0C39-BDE3-46EF-8BCE-6A4BC4DD2A65}" type="pres">
      <dgm:prSet presAssocID="{921888F1-3669-4F9B-84F4-1CF72B05E440}" presName="Child" presStyleLbl="revTx" presStyleIdx="0" presStyleCnt="6">
        <dgm:presLayoutVars>
          <dgm:chMax val="0"/>
          <dgm:chPref val="0"/>
          <dgm:bulletEnabled val="1"/>
        </dgm:presLayoutVars>
      </dgm:prSet>
      <dgm:spPr/>
      <dgm:t>
        <a:bodyPr/>
        <a:lstStyle/>
        <a:p>
          <a:endParaRPr lang="ru-RU"/>
        </a:p>
      </dgm:t>
    </dgm:pt>
    <dgm:pt modelId="{91CADFEE-C348-4AF5-B060-4CF048C30168}" type="pres">
      <dgm:prSet presAssocID="{921888F1-3669-4F9B-84F4-1CF72B05E440}" presName="Parent" presStyleLbl="revTx" presStyleIdx="1" presStyleCnt="6">
        <dgm:presLayoutVars>
          <dgm:chMax val="1"/>
          <dgm:chPref val="1"/>
          <dgm:bulletEnabled val="1"/>
        </dgm:presLayoutVars>
      </dgm:prSet>
      <dgm:spPr/>
      <dgm:t>
        <a:bodyPr/>
        <a:lstStyle/>
        <a:p>
          <a:endParaRPr lang="ru-RU"/>
        </a:p>
      </dgm:t>
    </dgm:pt>
    <dgm:pt modelId="{FE8AB7AE-5BA7-4069-8432-8A8225C6DA5B}" type="pres">
      <dgm:prSet presAssocID="{62CA7E49-7A3F-4A89-887E-6FC0D267551B}" presName="sibTrans" presStyleCnt="0"/>
      <dgm:spPr/>
    </dgm:pt>
    <dgm:pt modelId="{000C2070-6438-41EE-BD9C-7C6D7C67DDEC}" type="pres">
      <dgm:prSet presAssocID="{0787C21C-31C3-4702-BD66-BF7763D8A322}" presName="composite" presStyleCnt="0"/>
      <dgm:spPr/>
    </dgm:pt>
    <dgm:pt modelId="{A1D30792-7C5E-408C-A8CA-2A79EED0163F}" type="pres">
      <dgm:prSet presAssocID="{0787C21C-31C3-4702-BD66-BF7763D8A322}" presName="BackAccent" presStyleLbl="bgShp" presStyleIdx="1" presStyleCnt="3"/>
      <dgm:spPr/>
    </dgm:pt>
    <dgm:pt modelId="{2D6F41F7-D0B9-4E97-8A27-86482021A0D8}" type="pres">
      <dgm:prSet presAssocID="{0787C21C-31C3-4702-BD66-BF7763D8A322}" presName="Accent" presStyleLbl="alignNode1" presStyleIdx="1" presStyleCnt="3"/>
      <dgm:spPr/>
    </dgm:pt>
    <dgm:pt modelId="{ABA3E4BC-EAEB-4246-B76F-227ACEF2014D}" type="pres">
      <dgm:prSet presAssocID="{0787C21C-31C3-4702-BD66-BF7763D8A322}" presName="Child" presStyleLbl="revTx" presStyleIdx="2" presStyleCnt="6">
        <dgm:presLayoutVars>
          <dgm:chMax val="0"/>
          <dgm:chPref val="0"/>
          <dgm:bulletEnabled val="1"/>
        </dgm:presLayoutVars>
      </dgm:prSet>
      <dgm:spPr/>
      <dgm:t>
        <a:bodyPr/>
        <a:lstStyle/>
        <a:p>
          <a:endParaRPr lang="ru-RU"/>
        </a:p>
      </dgm:t>
    </dgm:pt>
    <dgm:pt modelId="{EB2501BA-0D62-4443-9390-46E772CC82B6}" type="pres">
      <dgm:prSet presAssocID="{0787C21C-31C3-4702-BD66-BF7763D8A322}" presName="Parent" presStyleLbl="revTx" presStyleIdx="3" presStyleCnt="6">
        <dgm:presLayoutVars>
          <dgm:chMax val="1"/>
          <dgm:chPref val="1"/>
          <dgm:bulletEnabled val="1"/>
        </dgm:presLayoutVars>
      </dgm:prSet>
      <dgm:spPr/>
      <dgm:t>
        <a:bodyPr/>
        <a:lstStyle/>
        <a:p>
          <a:endParaRPr lang="ru-RU"/>
        </a:p>
      </dgm:t>
    </dgm:pt>
    <dgm:pt modelId="{68913660-EE1C-4EB6-8823-6B965D1E7FBE}" type="pres">
      <dgm:prSet presAssocID="{BBEB85D2-D764-4CE9-934B-E5FCE594DFAF}" presName="sibTrans" presStyleCnt="0"/>
      <dgm:spPr/>
    </dgm:pt>
    <dgm:pt modelId="{7B4A7C7B-B926-466D-AA84-5F2A173FD8D4}" type="pres">
      <dgm:prSet presAssocID="{646643AF-A5C4-4914-9F87-338BFF262ABD}" presName="composite" presStyleCnt="0"/>
      <dgm:spPr/>
    </dgm:pt>
    <dgm:pt modelId="{31A9A8F1-CE60-4E73-9B4C-9D6054CB84BF}" type="pres">
      <dgm:prSet presAssocID="{646643AF-A5C4-4914-9F87-338BFF262ABD}" presName="BackAccent" presStyleLbl="bgShp" presStyleIdx="2" presStyleCnt="3"/>
      <dgm:spPr/>
    </dgm:pt>
    <dgm:pt modelId="{85252347-569C-4D8F-A189-06E2A6CE7D7C}" type="pres">
      <dgm:prSet presAssocID="{646643AF-A5C4-4914-9F87-338BFF262ABD}" presName="Accent" presStyleLbl="alignNode1" presStyleIdx="2" presStyleCnt="3"/>
      <dgm:spPr/>
    </dgm:pt>
    <dgm:pt modelId="{3EC15DE1-6BE3-4598-8D7D-14D0BF0B280A}" type="pres">
      <dgm:prSet presAssocID="{646643AF-A5C4-4914-9F87-338BFF262ABD}" presName="Child" presStyleLbl="revTx" presStyleIdx="4" presStyleCnt="6">
        <dgm:presLayoutVars>
          <dgm:chMax val="0"/>
          <dgm:chPref val="0"/>
          <dgm:bulletEnabled val="1"/>
        </dgm:presLayoutVars>
      </dgm:prSet>
      <dgm:spPr/>
      <dgm:t>
        <a:bodyPr/>
        <a:lstStyle/>
        <a:p>
          <a:endParaRPr lang="ru-RU"/>
        </a:p>
      </dgm:t>
    </dgm:pt>
    <dgm:pt modelId="{8C051063-9817-4D02-BBB1-884A148A34E0}" type="pres">
      <dgm:prSet presAssocID="{646643AF-A5C4-4914-9F87-338BFF262ABD}" presName="Parent" presStyleLbl="revTx" presStyleIdx="5" presStyleCnt="6">
        <dgm:presLayoutVars>
          <dgm:chMax val="1"/>
          <dgm:chPref val="1"/>
          <dgm:bulletEnabled val="1"/>
        </dgm:presLayoutVars>
      </dgm:prSet>
      <dgm:spPr/>
      <dgm:t>
        <a:bodyPr/>
        <a:lstStyle/>
        <a:p>
          <a:endParaRPr lang="ru-RU"/>
        </a:p>
      </dgm:t>
    </dgm:pt>
  </dgm:ptLst>
  <dgm:cxnLst>
    <dgm:cxn modelId="{F23A7151-E3DB-4EC3-82DB-8FC7F9D538E4}" type="presOf" srcId="{646643AF-A5C4-4914-9F87-338BFF262ABD}" destId="{8C051063-9817-4D02-BBB1-884A148A34E0}" srcOrd="0" destOrd="0" presId="urn:microsoft.com/office/officeart/2008/layout/IncreasingCircleProcess"/>
    <dgm:cxn modelId="{599F9E66-7FB4-492E-A7C3-D353ECDC4A08}" srcId="{09A4B84F-0D15-4E88-847E-ACDB37C66318}" destId="{921888F1-3669-4F9B-84F4-1CF72B05E440}" srcOrd="0" destOrd="0" parTransId="{2215005D-1BC0-4722-8BFC-50418A0CA8CB}" sibTransId="{62CA7E49-7A3F-4A89-887E-6FC0D267551B}"/>
    <dgm:cxn modelId="{153AF283-FA39-4025-B77F-F6C8EFABBA11}" type="presOf" srcId="{921888F1-3669-4F9B-84F4-1CF72B05E440}" destId="{91CADFEE-C348-4AF5-B060-4CF048C30168}" srcOrd="0" destOrd="0" presId="urn:microsoft.com/office/officeart/2008/layout/IncreasingCircleProcess"/>
    <dgm:cxn modelId="{E54D1198-4A83-4090-87AC-0094898C9EC1}" type="presOf" srcId="{4A7DC7AC-375F-423F-BEEB-EF56C0708C2E}" destId="{595B0C39-BDE3-46EF-8BCE-6A4BC4DD2A65}" srcOrd="0" destOrd="0" presId="urn:microsoft.com/office/officeart/2008/layout/IncreasingCircleProcess"/>
    <dgm:cxn modelId="{5FECF390-D556-4304-85D8-79281B4D166C}" srcId="{09A4B84F-0D15-4E88-847E-ACDB37C66318}" destId="{646643AF-A5C4-4914-9F87-338BFF262ABD}" srcOrd="2" destOrd="0" parTransId="{5890BE69-20AD-485F-B953-61A1ACDF110F}" sibTransId="{A5C83FCD-69A0-4A9A-B6C2-0EC22F040B8B}"/>
    <dgm:cxn modelId="{8FC09DBD-C07A-409B-BA9E-DB5693CCC17B}" srcId="{09A4B84F-0D15-4E88-847E-ACDB37C66318}" destId="{0787C21C-31C3-4702-BD66-BF7763D8A322}" srcOrd="1" destOrd="0" parTransId="{D5E537C1-23B6-4124-ADAC-9118713A33EE}" sibTransId="{BBEB85D2-D764-4CE9-934B-E5FCE594DFAF}"/>
    <dgm:cxn modelId="{544EF65F-D975-4318-A867-DC3C41836325}" type="presOf" srcId="{09A4B84F-0D15-4E88-847E-ACDB37C66318}" destId="{C6C3690F-996F-4A52-8505-AEEE7EC60A53}" srcOrd="0" destOrd="0" presId="urn:microsoft.com/office/officeart/2008/layout/IncreasingCircleProcess"/>
    <dgm:cxn modelId="{04B1666A-31F3-4B79-936A-538DBBE5C452}" type="presOf" srcId="{CBA1A8D3-3CC2-4F80-A339-8DCE86560CA5}" destId="{3EC15DE1-6BE3-4598-8D7D-14D0BF0B280A}" srcOrd="0" destOrd="0" presId="urn:microsoft.com/office/officeart/2008/layout/IncreasingCircleProcess"/>
    <dgm:cxn modelId="{50C0484E-9A5E-4C55-B959-C3BB30B2D251}" type="presOf" srcId="{0787C21C-31C3-4702-BD66-BF7763D8A322}" destId="{EB2501BA-0D62-4443-9390-46E772CC82B6}" srcOrd="0" destOrd="0" presId="urn:microsoft.com/office/officeart/2008/layout/IncreasingCircleProcess"/>
    <dgm:cxn modelId="{D95C3653-14B4-4657-838E-C32D96A672DA}" type="presOf" srcId="{A925110B-4DD9-4D4F-A8D5-40258C72B52A}" destId="{ABA3E4BC-EAEB-4246-B76F-227ACEF2014D}" srcOrd="0" destOrd="0" presId="urn:microsoft.com/office/officeart/2008/layout/IncreasingCircleProcess"/>
    <dgm:cxn modelId="{089E83F0-D293-4BF9-9D82-70CCB7EC9498}" srcId="{921888F1-3669-4F9B-84F4-1CF72B05E440}" destId="{4A7DC7AC-375F-423F-BEEB-EF56C0708C2E}" srcOrd="0" destOrd="0" parTransId="{2CA723AE-3949-4884-BDD8-CDCF94ADE157}" sibTransId="{27E7E35A-C420-4450-9B8D-2441A19EA2D0}"/>
    <dgm:cxn modelId="{E6B5C3A9-F013-46FA-ABE6-7DD153FA601F}" srcId="{0787C21C-31C3-4702-BD66-BF7763D8A322}" destId="{A925110B-4DD9-4D4F-A8D5-40258C72B52A}" srcOrd="0" destOrd="0" parTransId="{936B9F17-87C2-4C55-9F1D-9C61C9083A44}" sibTransId="{915A4D96-F85D-4595-838A-FC85F10EE5E1}"/>
    <dgm:cxn modelId="{284A9E7B-FC2E-49E7-B9D4-0A9077787562}" srcId="{646643AF-A5C4-4914-9F87-338BFF262ABD}" destId="{CBA1A8D3-3CC2-4F80-A339-8DCE86560CA5}" srcOrd="0" destOrd="0" parTransId="{BC6EE92C-70F3-4B72-8C3F-1F5D0CE4B00D}" sibTransId="{B4D0ECDC-C1FD-4F4E-8CC0-B1B13277DAAC}"/>
    <dgm:cxn modelId="{221DB83F-A869-404A-BDDF-95D3FBD67708}" type="presParOf" srcId="{C6C3690F-996F-4A52-8505-AEEE7EC60A53}" destId="{60E9EE03-2997-499C-BBCC-A9914D76FF98}" srcOrd="0" destOrd="0" presId="urn:microsoft.com/office/officeart/2008/layout/IncreasingCircleProcess"/>
    <dgm:cxn modelId="{3632DB43-FB4B-4775-BD29-349C60F75A28}" type="presParOf" srcId="{60E9EE03-2997-499C-BBCC-A9914D76FF98}" destId="{51998737-D14F-4401-8E2D-CE877F62552E}" srcOrd="0" destOrd="0" presId="urn:microsoft.com/office/officeart/2008/layout/IncreasingCircleProcess"/>
    <dgm:cxn modelId="{E8BCE9CA-A51D-42BA-B5CF-CC50473B83BF}" type="presParOf" srcId="{60E9EE03-2997-499C-BBCC-A9914D76FF98}" destId="{F2035F39-5C01-434B-BEE3-CB4C70AB4654}" srcOrd="1" destOrd="0" presId="urn:microsoft.com/office/officeart/2008/layout/IncreasingCircleProcess"/>
    <dgm:cxn modelId="{0B4AEB14-65D3-456C-8EE5-C9103024760D}" type="presParOf" srcId="{60E9EE03-2997-499C-BBCC-A9914D76FF98}" destId="{595B0C39-BDE3-46EF-8BCE-6A4BC4DD2A65}" srcOrd="2" destOrd="0" presId="urn:microsoft.com/office/officeart/2008/layout/IncreasingCircleProcess"/>
    <dgm:cxn modelId="{9B2223DF-B968-4FB0-BAAB-4C526BB39F33}" type="presParOf" srcId="{60E9EE03-2997-499C-BBCC-A9914D76FF98}" destId="{91CADFEE-C348-4AF5-B060-4CF048C30168}" srcOrd="3" destOrd="0" presId="urn:microsoft.com/office/officeart/2008/layout/IncreasingCircleProcess"/>
    <dgm:cxn modelId="{7C0A152E-AF74-4DF3-A216-A2AE73370F02}" type="presParOf" srcId="{C6C3690F-996F-4A52-8505-AEEE7EC60A53}" destId="{FE8AB7AE-5BA7-4069-8432-8A8225C6DA5B}" srcOrd="1" destOrd="0" presId="urn:microsoft.com/office/officeart/2008/layout/IncreasingCircleProcess"/>
    <dgm:cxn modelId="{C9ACABB5-DCD6-494D-8CA8-7BC6560A8195}" type="presParOf" srcId="{C6C3690F-996F-4A52-8505-AEEE7EC60A53}" destId="{000C2070-6438-41EE-BD9C-7C6D7C67DDEC}" srcOrd="2" destOrd="0" presId="urn:microsoft.com/office/officeart/2008/layout/IncreasingCircleProcess"/>
    <dgm:cxn modelId="{7FC5A9D1-2B3A-4E8F-968E-227A88B9EC2F}" type="presParOf" srcId="{000C2070-6438-41EE-BD9C-7C6D7C67DDEC}" destId="{A1D30792-7C5E-408C-A8CA-2A79EED0163F}" srcOrd="0" destOrd="0" presId="urn:microsoft.com/office/officeart/2008/layout/IncreasingCircleProcess"/>
    <dgm:cxn modelId="{DF51F2C2-C934-4599-9914-01C3D4A4F0D8}" type="presParOf" srcId="{000C2070-6438-41EE-BD9C-7C6D7C67DDEC}" destId="{2D6F41F7-D0B9-4E97-8A27-86482021A0D8}" srcOrd="1" destOrd="0" presId="urn:microsoft.com/office/officeart/2008/layout/IncreasingCircleProcess"/>
    <dgm:cxn modelId="{DD56ED2D-C328-41D9-8D05-A3EA9AE3FB44}" type="presParOf" srcId="{000C2070-6438-41EE-BD9C-7C6D7C67DDEC}" destId="{ABA3E4BC-EAEB-4246-B76F-227ACEF2014D}" srcOrd="2" destOrd="0" presId="urn:microsoft.com/office/officeart/2008/layout/IncreasingCircleProcess"/>
    <dgm:cxn modelId="{B50E92A5-E201-496A-9A41-99C59510B1A9}" type="presParOf" srcId="{000C2070-6438-41EE-BD9C-7C6D7C67DDEC}" destId="{EB2501BA-0D62-4443-9390-46E772CC82B6}" srcOrd="3" destOrd="0" presId="urn:microsoft.com/office/officeart/2008/layout/IncreasingCircleProcess"/>
    <dgm:cxn modelId="{625013CA-A9F2-42DF-B620-0D6C65D9F150}" type="presParOf" srcId="{C6C3690F-996F-4A52-8505-AEEE7EC60A53}" destId="{68913660-EE1C-4EB6-8823-6B965D1E7FBE}" srcOrd="3" destOrd="0" presId="urn:microsoft.com/office/officeart/2008/layout/IncreasingCircleProcess"/>
    <dgm:cxn modelId="{DC2035F3-EB32-45A8-8809-1B256D96F6A9}" type="presParOf" srcId="{C6C3690F-996F-4A52-8505-AEEE7EC60A53}" destId="{7B4A7C7B-B926-466D-AA84-5F2A173FD8D4}" srcOrd="4" destOrd="0" presId="urn:microsoft.com/office/officeart/2008/layout/IncreasingCircleProcess"/>
    <dgm:cxn modelId="{C9FBD9FF-C9BC-4167-85F4-CA095E07E06E}" type="presParOf" srcId="{7B4A7C7B-B926-466D-AA84-5F2A173FD8D4}" destId="{31A9A8F1-CE60-4E73-9B4C-9D6054CB84BF}" srcOrd="0" destOrd="0" presId="urn:microsoft.com/office/officeart/2008/layout/IncreasingCircleProcess"/>
    <dgm:cxn modelId="{743590A3-49DE-4598-A228-4D7D51210585}" type="presParOf" srcId="{7B4A7C7B-B926-466D-AA84-5F2A173FD8D4}" destId="{85252347-569C-4D8F-A189-06E2A6CE7D7C}" srcOrd="1" destOrd="0" presId="urn:microsoft.com/office/officeart/2008/layout/IncreasingCircleProcess"/>
    <dgm:cxn modelId="{205D4699-196A-4DC0-B9CE-3A236CD80B5A}" type="presParOf" srcId="{7B4A7C7B-B926-466D-AA84-5F2A173FD8D4}" destId="{3EC15DE1-6BE3-4598-8D7D-14D0BF0B280A}" srcOrd="2" destOrd="0" presId="urn:microsoft.com/office/officeart/2008/layout/IncreasingCircleProcess"/>
    <dgm:cxn modelId="{1B12EF27-D6A1-44D3-8210-D14185A3D37B}" type="presParOf" srcId="{7B4A7C7B-B926-466D-AA84-5F2A173FD8D4}" destId="{8C051063-9817-4D02-BBB1-884A148A34E0}"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9569510-316D-481C-87C5-D6FC15C4663D}"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pt-BR"/>
        </a:p>
      </dgm:t>
    </dgm:pt>
    <dgm:pt modelId="{43126513-112D-40E4-B14C-E14C1D004D37}">
      <dgm:prSet phldrT="[Texto]" custT="1"/>
      <dgm:spPr>
        <a:solidFill>
          <a:srgbClr val="C0504D">
            <a:alpha val="89804"/>
          </a:srgbClr>
        </a:solidFill>
      </dgm:spPr>
      <dgm:t>
        <a:bodyPr/>
        <a:lstStyle/>
        <a:p>
          <a:r>
            <a:rPr lang="pt-BR" sz="2400" dirty="0"/>
            <a:t>Enterprise </a:t>
          </a:r>
          <a:r>
            <a:rPr lang="pt-BR" sz="2400" dirty="0" err="1"/>
            <a:t>Risk</a:t>
          </a:r>
          <a:r>
            <a:rPr lang="pt-BR" sz="2400" dirty="0"/>
            <a:t> Management</a:t>
          </a:r>
        </a:p>
      </dgm:t>
    </dgm:pt>
    <dgm:pt modelId="{9A01E463-3C8E-40C0-911E-242ACEB3AB02}" type="sibTrans" cxnId="{061D12E2-FC93-4C44-91CC-2C5494C4D15F}">
      <dgm:prSet/>
      <dgm:spPr/>
      <dgm:t>
        <a:bodyPr/>
        <a:lstStyle/>
        <a:p>
          <a:endParaRPr lang="pt-BR"/>
        </a:p>
      </dgm:t>
    </dgm:pt>
    <dgm:pt modelId="{72559C3E-F965-4864-8317-6E2E00AF60ED}" type="parTrans" cxnId="{061D12E2-FC93-4C44-91CC-2C5494C4D15F}">
      <dgm:prSet/>
      <dgm:spPr/>
      <dgm:t>
        <a:bodyPr/>
        <a:lstStyle/>
        <a:p>
          <a:endParaRPr lang="pt-BR"/>
        </a:p>
      </dgm:t>
    </dgm:pt>
    <dgm:pt modelId="{988EF722-19A4-453C-93BF-11E07FF6BD39}">
      <dgm:prSet phldrT="[Texto]" custT="1"/>
      <dgm:spPr>
        <a:solidFill>
          <a:srgbClr val="C0504D">
            <a:alpha val="89804"/>
          </a:srgbClr>
        </a:solidFill>
      </dgm:spPr>
      <dgm:t>
        <a:bodyPr/>
        <a:lstStyle/>
        <a:p>
          <a:r>
            <a:rPr lang="pt-BR" sz="2400" dirty="0"/>
            <a:t>Data-</a:t>
          </a:r>
          <a:r>
            <a:rPr lang="pt-BR" sz="2400" dirty="0" err="1"/>
            <a:t>Driven</a:t>
          </a:r>
          <a:r>
            <a:rPr lang="pt-BR" sz="2400" dirty="0"/>
            <a:t> </a:t>
          </a:r>
          <a:r>
            <a:rPr lang="pt-BR" sz="2400" dirty="0" err="1"/>
            <a:t>Decision</a:t>
          </a:r>
          <a:r>
            <a:rPr lang="pt-BR" sz="2400" dirty="0"/>
            <a:t> </a:t>
          </a:r>
          <a:r>
            <a:rPr lang="pt-BR" sz="2400" dirty="0" err="1"/>
            <a:t>Making</a:t>
          </a:r>
          <a:r>
            <a:rPr lang="pt-BR" sz="2400" dirty="0"/>
            <a:t> </a:t>
          </a:r>
        </a:p>
      </dgm:t>
    </dgm:pt>
    <dgm:pt modelId="{92D38CE3-3BAA-4A71-BA1C-1992483B1146}" type="sibTrans" cxnId="{2564D913-3839-4265-B9BB-030B6B118054}">
      <dgm:prSet/>
      <dgm:spPr/>
      <dgm:t>
        <a:bodyPr/>
        <a:lstStyle/>
        <a:p>
          <a:endParaRPr lang="pt-BR"/>
        </a:p>
      </dgm:t>
    </dgm:pt>
    <dgm:pt modelId="{DEEA0583-D761-471B-A542-96FD276F093A}" type="parTrans" cxnId="{2564D913-3839-4265-B9BB-030B6B118054}">
      <dgm:prSet/>
      <dgm:spPr/>
      <dgm:t>
        <a:bodyPr/>
        <a:lstStyle/>
        <a:p>
          <a:endParaRPr lang="pt-BR"/>
        </a:p>
      </dgm:t>
    </dgm:pt>
    <dgm:pt modelId="{1139E929-06B5-4C67-868F-D39932C11CDA}">
      <dgm:prSet phldrT="[Texto]" custT="1"/>
      <dgm:spPr>
        <a:solidFill>
          <a:srgbClr val="C0504D">
            <a:alpha val="89804"/>
          </a:srgbClr>
        </a:solidFill>
      </dgm:spPr>
      <dgm:t>
        <a:bodyPr/>
        <a:lstStyle/>
        <a:p>
          <a:r>
            <a:rPr lang="pt-BR" sz="2800" dirty="0"/>
            <a:t>US GAO</a:t>
          </a:r>
        </a:p>
      </dgm:t>
    </dgm:pt>
    <dgm:pt modelId="{4B09068D-CC40-495E-B4CB-7123C9AA889D}" type="sibTrans" cxnId="{303C7DC7-8499-48C2-8930-32A20122D6E8}">
      <dgm:prSet/>
      <dgm:spPr/>
      <dgm:t>
        <a:bodyPr/>
        <a:lstStyle/>
        <a:p>
          <a:endParaRPr lang="pt-BR"/>
        </a:p>
      </dgm:t>
    </dgm:pt>
    <dgm:pt modelId="{521E8E5C-8FC3-4147-9658-BE481A4A5993}" type="parTrans" cxnId="{303C7DC7-8499-48C2-8930-32A20122D6E8}">
      <dgm:prSet/>
      <dgm:spPr/>
      <dgm:t>
        <a:bodyPr/>
        <a:lstStyle/>
        <a:p>
          <a:endParaRPr lang="pt-BR"/>
        </a:p>
      </dgm:t>
    </dgm:pt>
    <dgm:pt modelId="{E43791DD-CDBA-418B-886B-EBAE903D1447}" type="pres">
      <dgm:prSet presAssocID="{59569510-316D-481C-87C5-D6FC15C4663D}" presName="linear" presStyleCnt="0">
        <dgm:presLayoutVars>
          <dgm:dir/>
          <dgm:resizeHandles val="exact"/>
        </dgm:presLayoutVars>
      </dgm:prSet>
      <dgm:spPr/>
      <dgm:t>
        <a:bodyPr/>
        <a:lstStyle/>
        <a:p>
          <a:endParaRPr lang="ru-RU"/>
        </a:p>
      </dgm:t>
    </dgm:pt>
    <dgm:pt modelId="{D8072C92-260F-4E32-9016-C1DCACFB2B63}" type="pres">
      <dgm:prSet presAssocID="{1139E929-06B5-4C67-868F-D39932C11CDA}" presName="comp" presStyleCnt="0"/>
      <dgm:spPr/>
    </dgm:pt>
    <dgm:pt modelId="{5E1417D6-C18B-4470-8223-A9E0FA13DA3B}" type="pres">
      <dgm:prSet presAssocID="{1139E929-06B5-4C67-868F-D39932C11CDA}" presName="box" presStyleLbl="node1" presStyleIdx="0" presStyleCnt="1" custLinFactNeighborY="4167"/>
      <dgm:spPr>
        <a:prstGeom prst="round2DiagRect">
          <a:avLst/>
        </a:prstGeom>
      </dgm:spPr>
      <dgm:t>
        <a:bodyPr/>
        <a:lstStyle/>
        <a:p>
          <a:endParaRPr lang="ru-RU"/>
        </a:p>
      </dgm:t>
    </dgm:pt>
    <dgm:pt modelId="{8E91E774-D517-4ED3-BADD-026B8EA66AF5}" type="pres">
      <dgm:prSet presAssocID="{1139E929-06B5-4C67-868F-D39932C11CDA}" presName="img" presStyleLbl="fgImgPlace1" presStyleIdx="0" presStyleCnt="1"/>
      <dgm:spPr>
        <a:prstGeom prst="hexagon">
          <a:avLst/>
        </a:prstGeom>
        <a:noFill/>
        <a:ln>
          <a:noFill/>
        </a:ln>
      </dgm:spPr>
    </dgm:pt>
    <dgm:pt modelId="{2921C526-43BB-4329-B80C-0974F70FD065}" type="pres">
      <dgm:prSet presAssocID="{1139E929-06B5-4C67-868F-D39932C11CDA}" presName="text" presStyleLbl="node1" presStyleIdx="0" presStyleCnt="1">
        <dgm:presLayoutVars>
          <dgm:bulletEnabled val="1"/>
        </dgm:presLayoutVars>
      </dgm:prSet>
      <dgm:spPr/>
      <dgm:t>
        <a:bodyPr/>
        <a:lstStyle/>
        <a:p>
          <a:endParaRPr lang="ru-RU"/>
        </a:p>
      </dgm:t>
    </dgm:pt>
  </dgm:ptLst>
  <dgm:cxnLst>
    <dgm:cxn modelId="{189FE554-DD23-4049-8481-75B4456E33D9}" type="presOf" srcId="{1139E929-06B5-4C67-868F-D39932C11CDA}" destId="{2921C526-43BB-4329-B80C-0974F70FD065}" srcOrd="1" destOrd="0" presId="urn:microsoft.com/office/officeart/2005/8/layout/vList4"/>
    <dgm:cxn modelId="{303C7DC7-8499-48C2-8930-32A20122D6E8}" srcId="{59569510-316D-481C-87C5-D6FC15C4663D}" destId="{1139E929-06B5-4C67-868F-D39932C11CDA}" srcOrd="0" destOrd="0" parTransId="{521E8E5C-8FC3-4147-9658-BE481A4A5993}" sibTransId="{4B09068D-CC40-495E-B4CB-7123C9AA889D}"/>
    <dgm:cxn modelId="{844BC28F-E637-4A9A-938D-772C151C4F76}" type="presOf" srcId="{988EF722-19A4-453C-93BF-11E07FF6BD39}" destId="{5E1417D6-C18B-4470-8223-A9E0FA13DA3B}" srcOrd="0" destOrd="1" presId="urn:microsoft.com/office/officeart/2005/8/layout/vList4"/>
    <dgm:cxn modelId="{680A1E02-7430-4631-B4B8-EE9E26AF6055}" type="presOf" srcId="{1139E929-06B5-4C67-868F-D39932C11CDA}" destId="{5E1417D6-C18B-4470-8223-A9E0FA13DA3B}" srcOrd="0" destOrd="0" presId="urn:microsoft.com/office/officeart/2005/8/layout/vList4"/>
    <dgm:cxn modelId="{4D5241FB-9BD6-4070-BF76-398B9D7F15B4}" type="presOf" srcId="{43126513-112D-40E4-B14C-E14C1D004D37}" destId="{2921C526-43BB-4329-B80C-0974F70FD065}" srcOrd="1" destOrd="2" presId="urn:microsoft.com/office/officeart/2005/8/layout/vList4"/>
    <dgm:cxn modelId="{D352CCD7-C4BB-4C52-8DDE-C1C4945AEA2D}" type="presOf" srcId="{43126513-112D-40E4-B14C-E14C1D004D37}" destId="{5E1417D6-C18B-4470-8223-A9E0FA13DA3B}" srcOrd="0" destOrd="2" presId="urn:microsoft.com/office/officeart/2005/8/layout/vList4"/>
    <dgm:cxn modelId="{C8A078DA-8ABD-48BE-BF2B-D2C4E3BA63AB}" type="presOf" srcId="{59569510-316D-481C-87C5-D6FC15C4663D}" destId="{E43791DD-CDBA-418B-886B-EBAE903D1447}" srcOrd="0" destOrd="0" presId="urn:microsoft.com/office/officeart/2005/8/layout/vList4"/>
    <dgm:cxn modelId="{3DE25A0A-CE99-42A3-96E1-70CD23536C5E}" type="presOf" srcId="{988EF722-19A4-453C-93BF-11E07FF6BD39}" destId="{2921C526-43BB-4329-B80C-0974F70FD065}" srcOrd="1" destOrd="1" presId="urn:microsoft.com/office/officeart/2005/8/layout/vList4"/>
    <dgm:cxn modelId="{061D12E2-FC93-4C44-91CC-2C5494C4D15F}" srcId="{1139E929-06B5-4C67-868F-D39932C11CDA}" destId="{43126513-112D-40E4-B14C-E14C1D004D37}" srcOrd="1" destOrd="0" parTransId="{72559C3E-F965-4864-8317-6E2E00AF60ED}" sibTransId="{9A01E463-3C8E-40C0-911E-242ACEB3AB02}"/>
    <dgm:cxn modelId="{2564D913-3839-4265-B9BB-030B6B118054}" srcId="{1139E929-06B5-4C67-868F-D39932C11CDA}" destId="{988EF722-19A4-453C-93BF-11E07FF6BD39}" srcOrd="0" destOrd="0" parTransId="{DEEA0583-D761-471B-A542-96FD276F093A}" sibTransId="{92D38CE3-3BAA-4A71-BA1C-1992483B1146}"/>
    <dgm:cxn modelId="{CE4FA62C-CEC4-4C12-9A51-1934295C11E1}" type="presParOf" srcId="{E43791DD-CDBA-418B-886B-EBAE903D1447}" destId="{D8072C92-260F-4E32-9016-C1DCACFB2B63}" srcOrd="0" destOrd="0" presId="urn:microsoft.com/office/officeart/2005/8/layout/vList4"/>
    <dgm:cxn modelId="{4DD34AFA-9561-4C1C-9B09-8D3CD98216E4}" type="presParOf" srcId="{D8072C92-260F-4E32-9016-C1DCACFB2B63}" destId="{5E1417D6-C18B-4470-8223-A9E0FA13DA3B}" srcOrd="0" destOrd="0" presId="urn:microsoft.com/office/officeart/2005/8/layout/vList4"/>
    <dgm:cxn modelId="{9AE4353D-781B-45AA-B371-26A56D7F1D25}" type="presParOf" srcId="{D8072C92-260F-4E32-9016-C1DCACFB2B63}" destId="{8E91E774-D517-4ED3-BADD-026B8EA66AF5}" srcOrd="1" destOrd="0" presId="urn:microsoft.com/office/officeart/2005/8/layout/vList4"/>
    <dgm:cxn modelId="{9B0388BF-63CF-4B2A-B57D-72376AFF6F5E}" type="presParOf" srcId="{D8072C92-260F-4E32-9016-C1DCACFB2B63}" destId="{2921C526-43BB-4329-B80C-0974F70FD065}"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9569510-316D-481C-87C5-D6FC15C4663D}"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pt-BR"/>
        </a:p>
      </dgm:t>
    </dgm:pt>
    <dgm:pt modelId="{43126513-112D-40E4-B14C-E14C1D004D37}">
      <dgm:prSet phldrT="[Texto]" custT="1"/>
      <dgm:spPr>
        <a:solidFill>
          <a:srgbClr val="C0504D">
            <a:alpha val="89804"/>
          </a:srgbClr>
        </a:solidFill>
      </dgm:spPr>
      <dgm:t>
        <a:bodyPr/>
        <a:lstStyle/>
        <a:p>
          <a:r>
            <a:rPr lang="pt-BR" sz="2400" dirty="0"/>
            <a:t>Enterprise </a:t>
          </a:r>
          <a:r>
            <a:rPr lang="pt-BR" sz="2400" dirty="0" err="1"/>
            <a:t>Risk</a:t>
          </a:r>
          <a:r>
            <a:rPr lang="pt-BR" sz="2400" dirty="0"/>
            <a:t> Management</a:t>
          </a:r>
        </a:p>
      </dgm:t>
    </dgm:pt>
    <dgm:pt modelId="{9A01E463-3C8E-40C0-911E-242ACEB3AB02}" type="sibTrans" cxnId="{061D12E2-FC93-4C44-91CC-2C5494C4D15F}">
      <dgm:prSet/>
      <dgm:spPr/>
      <dgm:t>
        <a:bodyPr/>
        <a:lstStyle/>
        <a:p>
          <a:endParaRPr lang="pt-BR"/>
        </a:p>
      </dgm:t>
    </dgm:pt>
    <dgm:pt modelId="{72559C3E-F965-4864-8317-6E2E00AF60ED}" type="parTrans" cxnId="{061D12E2-FC93-4C44-91CC-2C5494C4D15F}">
      <dgm:prSet/>
      <dgm:spPr/>
      <dgm:t>
        <a:bodyPr/>
        <a:lstStyle/>
        <a:p>
          <a:endParaRPr lang="pt-BR"/>
        </a:p>
      </dgm:t>
    </dgm:pt>
    <dgm:pt modelId="{988EF722-19A4-453C-93BF-11E07FF6BD39}">
      <dgm:prSet phldrT="[Texto]" custT="1"/>
      <dgm:spPr>
        <a:solidFill>
          <a:srgbClr val="C0504D">
            <a:alpha val="89804"/>
          </a:srgbClr>
        </a:solidFill>
      </dgm:spPr>
      <dgm:t>
        <a:bodyPr/>
        <a:lstStyle/>
        <a:p>
          <a:r>
            <a:rPr lang="pt-BR" sz="2400" dirty="0"/>
            <a:t>Data-</a:t>
          </a:r>
          <a:r>
            <a:rPr lang="pt-BR" sz="2400" dirty="0" err="1"/>
            <a:t>Driven</a:t>
          </a:r>
          <a:r>
            <a:rPr lang="pt-BR" sz="2400" dirty="0"/>
            <a:t> </a:t>
          </a:r>
          <a:r>
            <a:rPr lang="pt-BR" sz="2400" dirty="0" err="1"/>
            <a:t>Decision</a:t>
          </a:r>
          <a:r>
            <a:rPr lang="pt-BR" sz="2400" dirty="0"/>
            <a:t> </a:t>
          </a:r>
          <a:r>
            <a:rPr lang="pt-BR" sz="2400" dirty="0" err="1"/>
            <a:t>Making</a:t>
          </a:r>
          <a:r>
            <a:rPr lang="pt-BR" sz="2400" dirty="0"/>
            <a:t> </a:t>
          </a:r>
        </a:p>
      </dgm:t>
    </dgm:pt>
    <dgm:pt modelId="{92D38CE3-3BAA-4A71-BA1C-1992483B1146}" type="sibTrans" cxnId="{2564D913-3839-4265-B9BB-030B6B118054}">
      <dgm:prSet/>
      <dgm:spPr/>
      <dgm:t>
        <a:bodyPr/>
        <a:lstStyle/>
        <a:p>
          <a:endParaRPr lang="pt-BR"/>
        </a:p>
      </dgm:t>
    </dgm:pt>
    <dgm:pt modelId="{DEEA0583-D761-471B-A542-96FD276F093A}" type="parTrans" cxnId="{2564D913-3839-4265-B9BB-030B6B118054}">
      <dgm:prSet/>
      <dgm:spPr/>
      <dgm:t>
        <a:bodyPr/>
        <a:lstStyle/>
        <a:p>
          <a:endParaRPr lang="pt-BR"/>
        </a:p>
      </dgm:t>
    </dgm:pt>
    <dgm:pt modelId="{1139E929-06B5-4C67-868F-D39932C11CDA}">
      <dgm:prSet phldrT="[Texto]" custT="1"/>
      <dgm:spPr>
        <a:solidFill>
          <a:srgbClr val="C0504D">
            <a:alpha val="89804"/>
          </a:srgbClr>
        </a:solidFill>
      </dgm:spPr>
      <dgm:t>
        <a:bodyPr/>
        <a:lstStyle/>
        <a:p>
          <a:r>
            <a:rPr lang="pt-BR" sz="2800" dirty="0"/>
            <a:t>US GAO</a:t>
          </a:r>
        </a:p>
      </dgm:t>
    </dgm:pt>
    <dgm:pt modelId="{4B09068D-CC40-495E-B4CB-7123C9AA889D}" type="sibTrans" cxnId="{303C7DC7-8499-48C2-8930-32A20122D6E8}">
      <dgm:prSet/>
      <dgm:spPr/>
      <dgm:t>
        <a:bodyPr/>
        <a:lstStyle/>
        <a:p>
          <a:endParaRPr lang="pt-BR"/>
        </a:p>
      </dgm:t>
    </dgm:pt>
    <dgm:pt modelId="{521E8E5C-8FC3-4147-9658-BE481A4A5993}" type="parTrans" cxnId="{303C7DC7-8499-48C2-8930-32A20122D6E8}">
      <dgm:prSet/>
      <dgm:spPr/>
      <dgm:t>
        <a:bodyPr/>
        <a:lstStyle/>
        <a:p>
          <a:endParaRPr lang="pt-BR"/>
        </a:p>
      </dgm:t>
    </dgm:pt>
    <dgm:pt modelId="{E43791DD-CDBA-418B-886B-EBAE903D1447}" type="pres">
      <dgm:prSet presAssocID="{59569510-316D-481C-87C5-D6FC15C4663D}" presName="linear" presStyleCnt="0">
        <dgm:presLayoutVars>
          <dgm:dir/>
          <dgm:resizeHandles val="exact"/>
        </dgm:presLayoutVars>
      </dgm:prSet>
      <dgm:spPr/>
      <dgm:t>
        <a:bodyPr/>
        <a:lstStyle/>
        <a:p>
          <a:endParaRPr lang="ru-RU"/>
        </a:p>
      </dgm:t>
    </dgm:pt>
    <dgm:pt modelId="{D8072C92-260F-4E32-9016-C1DCACFB2B63}" type="pres">
      <dgm:prSet presAssocID="{1139E929-06B5-4C67-868F-D39932C11CDA}" presName="comp" presStyleCnt="0"/>
      <dgm:spPr/>
    </dgm:pt>
    <dgm:pt modelId="{5E1417D6-C18B-4470-8223-A9E0FA13DA3B}" type="pres">
      <dgm:prSet presAssocID="{1139E929-06B5-4C67-868F-D39932C11CDA}" presName="box" presStyleLbl="node1" presStyleIdx="0" presStyleCnt="1" custLinFactNeighborY="4167"/>
      <dgm:spPr>
        <a:prstGeom prst="round2DiagRect">
          <a:avLst/>
        </a:prstGeom>
      </dgm:spPr>
      <dgm:t>
        <a:bodyPr/>
        <a:lstStyle/>
        <a:p>
          <a:endParaRPr lang="ru-RU"/>
        </a:p>
      </dgm:t>
    </dgm:pt>
    <dgm:pt modelId="{8E91E774-D517-4ED3-BADD-026B8EA66AF5}" type="pres">
      <dgm:prSet presAssocID="{1139E929-06B5-4C67-868F-D39932C11CDA}" presName="img" presStyleLbl="fgImgPlace1" presStyleIdx="0" presStyleCnt="1"/>
      <dgm:spPr>
        <a:prstGeom prst="hexagon">
          <a:avLst/>
        </a:prstGeom>
        <a:noFill/>
        <a:ln>
          <a:noFill/>
        </a:ln>
      </dgm:spPr>
    </dgm:pt>
    <dgm:pt modelId="{2921C526-43BB-4329-B80C-0974F70FD065}" type="pres">
      <dgm:prSet presAssocID="{1139E929-06B5-4C67-868F-D39932C11CDA}" presName="text" presStyleLbl="node1" presStyleIdx="0" presStyleCnt="1">
        <dgm:presLayoutVars>
          <dgm:bulletEnabled val="1"/>
        </dgm:presLayoutVars>
      </dgm:prSet>
      <dgm:spPr/>
      <dgm:t>
        <a:bodyPr/>
        <a:lstStyle/>
        <a:p>
          <a:endParaRPr lang="ru-RU"/>
        </a:p>
      </dgm:t>
    </dgm:pt>
  </dgm:ptLst>
  <dgm:cxnLst>
    <dgm:cxn modelId="{189FE554-DD23-4049-8481-75B4456E33D9}" type="presOf" srcId="{1139E929-06B5-4C67-868F-D39932C11CDA}" destId="{2921C526-43BB-4329-B80C-0974F70FD065}" srcOrd="1" destOrd="0" presId="urn:microsoft.com/office/officeart/2005/8/layout/vList4"/>
    <dgm:cxn modelId="{303C7DC7-8499-48C2-8930-32A20122D6E8}" srcId="{59569510-316D-481C-87C5-D6FC15C4663D}" destId="{1139E929-06B5-4C67-868F-D39932C11CDA}" srcOrd="0" destOrd="0" parTransId="{521E8E5C-8FC3-4147-9658-BE481A4A5993}" sibTransId="{4B09068D-CC40-495E-B4CB-7123C9AA889D}"/>
    <dgm:cxn modelId="{844BC28F-E637-4A9A-938D-772C151C4F76}" type="presOf" srcId="{988EF722-19A4-453C-93BF-11E07FF6BD39}" destId="{5E1417D6-C18B-4470-8223-A9E0FA13DA3B}" srcOrd="0" destOrd="1" presId="urn:microsoft.com/office/officeart/2005/8/layout/vList4"/>
    <dgm:cxn modelId="{680A1E02-7430-4631-B4B8-EE9E26AF6055}" type="presOf" srcId="{1139E929-06B5-4C67-868F-D39932C11CDA}" destId="{5E1417D6-C18B-4470-8223-A9E0FA13DA3B}" srcOrd="0" destOrd="0" presId="urn:microsoft.com/office/officeart/2005/8/layout/vList4"/>
    <dgm:cxn modelId="{4D5241FB-9BD6-4070-BF76-398B9D7F15B4}" type="presOf" srcId="{43126513-112D-40E4-B14C-E14C1D004D37}" destId="{2921C526-43BB-4329-B80C-0974F70FD065}" srcOrd="1" destOrd="2" presId="urn:microsoft.com/office/officeart/2005/8/layout/vList4"/>
    <dgm:cxn modelId="{D352CCD7-C4BB-4C52-8DDE-C1C4945AEA2D}" type="presOf" srcId="{43126513-112D-40E4-B14C-E14C1D004D37}" destId="{5E1417D6-C18B-4470-8223-A9E0FA13DA3B}" srcOrd="0" destOrd="2" presId="urn:microsoft.com/office/officeart/2005/8/layout/vList4"/>
    <dgm:cxn modelId="{C8A078DA-8ABD-48BE-BF2B-D2C4E3BA63AB}" type="presOf" srcId="{59569510-316D-481C-87C5-D6FC15C4663D}" destId="{E43791DD-CDBA-418B-886B-EBAE903D1447}" srcOrd="0" destOrd="0" presId="urn:microsoft.com/office/officeart/2005/8/layout/vList4"/>
    <dgm:cxn modelId="{3DE25A0A-CE99-42A3-96E1-70CD23536C5E}" type="presOf" srcId="{988EF722-19A4-453C-93BF-11E07FF6BD39}" destId="{2921C526-43BB-4329-B80C-0974F70FD065}" srcOrd="1" destOrd="1" presId="urn:microsoft.com/office/officeart/2005/8/layout/vList4"/>
    <dgm:cxn modelId="{061D12E2-FC93-4C44-91CC-2C5494C4D15F}" srcId="{1139E929-06B5-4C67-868F-D39932C11CDA}" destId="{43126513-112D-40E4-B14C-E14C1D004D37}" srcOrd="1" destOrd="0" parTransId="{72559C3E-F965-4864-8317-6E2E00AF60ED}" sibTransId="{9A01E463-3C8E-40C0-911E-242ACEB3AB02}"/>
    <dgm:cxn modelId="{2564D913-3839-4265-B9BB-030B6B118054}" srcId="{1139E929-06B5-4C67-868F-D39932C11CDA}" destId="{988EF722-19A4-453C-93BF-11E07FF6BD39}" srcOrd="0" destOrd="0" parTransId="{DEEA0583-D761-471B-A542-96FD276F093A}" sibTransId="{92D38CE3-3BAA-4A71-BA1C-1992483B1146}"/>
    <dgm:cxn modelId="{CE4FA62C-CEC4-4C12-9A51-1934295C11E1}" type="presParOf" srcId="{E43791DD-CDBA-418B-886B-EBAE903D1447}" destId="{D8072C92-260F-4E32-9016-C1DCACFB2B63}" srcOrd="0" destOrd="0" presId="urn:microsoft.com/office/officeart/2005/8/layout/vList4"/>
    <dgm:cxn modelId="{4DD34AFA-9561-4C1C-9B09-8D3CD98216E4}" type="presParOf" srcId="{D8072C92-260F-4E32-9016-C1DCACFB2B63}" destId="{5E1417D6-C18B-4470-8223-A9E0FA13DA3B}" srcOrd="0" destOrd="0" presId="urn:microsoft.com/office/officeart/2005/8/layout/vList4"/>
    <dgm:cxn modelId="{9AE4353D-781B-45AA-B371-26A56D7F1D25}" type="presParOf" srcId="{D8072C92-260F-4E32-9016-C1DCACFB2B63}" destId="{8E91E774-D517-4ED3-BADD-026B8EA66AF5}" srcOrd="1" destOrd="0" presId="urn:microsoft.com/office/officeart/2005/8/layout/vList4"/>
    <dgm:cxn modelId="{9B0388BF-63CF-4B2A-B57D-72376AFF6F5E}" type="presParOf" srcId="{D8072C92-260F-4E32-9016-C1DCACFB2B63}" destId="{2921C526-43BB-4329-B80C-0974F70FD065}"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9569510-316D-481C-87C5-D6FC15C4663D}"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pt-BR"/>
        </a:p>
      </dgm:t>
    </dgm:pt>
    <dgm:pt modelId="{43126513-112D-40E4-B14C-E14C1D004D37}">
      <dgm:prSet phldrT="[Texto]" custT="1"/>
      <dgm:spPr>
        <a:solidFill>
          <a:srgbClr val="95B3D7">
            <a:alpha val="89804"/>
          </a:srgbClr>
        </a:solidFill>
      </dgm:spPr>
      <dgm:t>
        <a:bodyPr/>
        <a:lstStyle/>
        <a:p>
          <a:r>
            <a:rPr lang="en-US" sz="2400" dirty="0">
              <a:solidFill>
                <a:schemeClr val="tx1"/>
              </a:solidFill>
            </a:rPr>
            <a:t>Quality of midterm budget planning</a:t>
          </a:r>
          <a:endParaRPr lang="pt-BR" sz="2400" dirty="0">
            <a:solidFill>
              <a:schemeClr val="tx1"/>
            </a:solidFill>
          </a:endParaRPr>
        </a:p>
      </dgm:t>
    </dgm:pt>
    <dgm:pt modelId="{9A01E463-3C8E-40C0-911E-242ACEB3AB02}" type="sibTrans" cxnId="{061D12E2-FC93-4C44-91CC-2C5494C4D15F}">
      <dgm:prSet/>
      <dgm:spPr/>
      <dgm:t>
        <a:bodyPr/>
        <a:lstStyle/>
        <a:p>
          <a:endParaRPr lang="pt-BR"/>
        </a:p>
      </dgm:t>
    </dgm:pt>
    <dgm:pt modelId="{72559C3E-F965-4864-8317-6E2E00AF60ED}" type="parTrans" cxnId="{061D12E2-FC93-4C44-91CC-2C5494C4D15F}">
      <dgm:prSet/>
      <dgm:spPr/>
      <dgm:t>
        <a:bodyPr/>
        <a:lstStyle/>
        <a:p>
          <a:endParaRPr lang="pt-BR"/>
        </a:p>
      </dgm:t>
    </dgm:pt>
    <dgm:pt modelId="{988EF722-19A4-453C-93BF-11E07FF6BD39}">
      <dgm:prSet phldrT="[Texto]" custT="1"/>
      <dgm:spPr>
        <a:solidFill>
          <a:srgbClr val="95B3D7">
            <a:alpha val="89804"/>
          </a:srgbClr>
        </a:solidFill>
      </dgm:spPr>
      <dgm:t>
        <a:bodyPr/>
        <a:lstStyle/>
        <a:p>
          <a:r>
            <a:rPr lang="en-US" sz="2400" dirty="0">
              <a:solidFill>
                <a:schemeClr val="tx1"/>
              </a:solidFill>
            </a:rPr>
            <a:t>The impact of legal and HRM measures on the effective retirement age in selected ministries</a:t>
          </a:r>
          <a:endParaRPr lang="pt-BR" sz="2400" dirty="0">
            <a:solidFill>
              <a:schemeClr val="tx1"/>
            </a:solidFill>
          </a:endParaRPr>
        </a:p>
      </dgm:t>
    </dgm:pt>
    <dgm:pt modelId="{92D38CE3-3BAA-4A71-BA1C-1992483B1146}" type="sibTrans" cxnId="{2564D913-3839-4265-B9BB-030B6B118054}">
      <dgm:prSet/>
      <dgm:spPr/>
      <dgm:t>
        <a:bodyPr/>
        <a:lstStyle/>
        <a:p>
          <a:endParaRPr lang="pt-BR"/>
        </a:p>
      </dgm:t>
    </dgm:pt>
    <dgm:pt modelId="{DEEA0583-D761-471B-A542-96FD276F093A}" type="parTrans" cxnId="{2564D913-3839-4265-B9BB-030B6B118054}">
      <dgm:prSet/>
      <dgm:spPr/>
      <dgm:t>
        <a:bodyPr/>
        <a:lstStyle/>
        <a:p>
          <a:endParaRPr lang="pt-BR"/>
        </a:p>
      </dgm:t>
    </dgm:pt>
    <dgm:pt modelId="{1139E929-06B5-4C67-868F-D39932C11CDA}">
      <dgm:prSet phldrT="[Texto]" custT="1"/>
      <dgm:spPr>
        <a:solidFill>
          <a:srgbClr val="95B3D7">
            <a:alpha val="89804"/>
          </a:srgbClr>
        </a:solidFill>
      </dgm:spPr>
      <dgm:t>
        <a:bodyPr/>
        <a:lstStyle/>
        <a:p>
          <a:r>
            <a:rPr lang="pt-BR" sz="2800" dirty="0" err="1">
              <a:solidFill>
                <a:schemeClr val="tx1"/>
              </a:solidFill>
            </a:rPr>
            <a:t>Austrian</a:t>
          </a:r>
          <a:r>
            <a:rPr lang="pt-BR" sz="2800" dirty="0">
              <a:solidFill>
                <a:schemeClr val="tx1"/>
              </a:solidFill>
            </a:rPr>
            <a:t> </a:t>
          </a:r>
          <a:r>
            <a:rPr lang="pt-BR" sz="2800" dirty="0" err="1">
              <a:solidFill>
                <a:schemeClr val="tx1"/>
              </a:solidFill>
            </a:rPr>
            <a:t>Court</a:t>
          </a:r>
          <a:r>
            <a:rPr lang="pt-BR" sz="2800" dirty="0">
              <a:solidFill>
                <a:schemeClr val="tx1"/>
              </a:solidFill>
            </a:rPr>
            <a:t> </a:t>
          </a:r>
          <a:r>
            <a:rPr lang="pt-BR" sz="2800" dirty="0" err="1">
              <a:solidFill>
                <a:schemeClr val="tx1"/>
              </a:solidFill>
            </a:rPr>
            <a:t>of</a:t>
          </a:r>
          <a:r>
            <a:rPr lang="pt-BR" sz="2800" dirty="0">
              <a:solidFill>
                <a:schemeClr val="tx1"/>
              </a:solidFill>
            </a:rPr>
            <a:t> </a:t>
          </a:r>
          <a:r>
            <a:rPr lang="pt-BR" sz="2800" dirty="0" err="1">
              <a:solidFill>
                <a:schemeClr val="tx1"/>
              </a:solidFill>
            </a:rPr>
            <a:t>Audit</a:t>
          </a:r>
          <a:endParaRPr lang="pt-BR" sz="2800" dirty="0">
            <a:solidFill>
              <a:schemeClr val="tx1"/>
            </a:solidFill>
          </a:endParaRPr>
        </a:p>
      </dgm:t>
    </dgm:pt>
    <dgm:pt modelId="{4B09068D-CC40-495E-B4CB-7123C9AA889D}" type="sibTrans" cxnId="{303C7DC7-8499-48C2-8930-32A20122D6E8}">
      <dgm:prSet/>
      <dgm:spPr/>
      <dgm:t>
        <a:bodyPr/>
        <a:lstStyle/>
        <a:p>
          <a:endParaRPr lang="pt-BR"/>
        </a:p>
      </dgm:t>
    </dgm:pt>
    <dgm:pt modelId="{521E8E5C-8FC3-4147-9658-BE481A4A5993}" type="parTrans" cxnId="{303C7DC7-8499-48C2-8930-32A20122D6E8}">
      <dgm:prSet/>
      <dgm:spPr/>
      <dgm:t>
        <a:bodyPr/>
        <a:lstStyle/>
        <a:p>
          <a:endParaRPr lang="pt-BR"/>
        </a:p>
      </dgm:t>
    </dgm:pt>
    <dgm:pt modelId="{9B3210CE-B158-4D47-893B-285EA0B44991}" type="pres">
      <dgm:prSet presAssocID="{59569510-316D-481C-87C5-D6FC15C4663D}" presName="linear" presStyleCnt="0">
        <dgm:presLayoutVars>
          <dgm:dir/>
          <dgm:resizeHandles val="exact"/>
        </dgm:presLayoutVars>
      </dgm:prSet>
      <dgm:spPr/>
      <dgm:t>
        <a:bodyPr/>
        <a:lstStyle/>
        <a:p>
          <a:endParaRPr lang="ru-RU"/>
        </a:p>
      </dgm:t>
    </dgm:pt>
    <dgm:pt modelId="{4232D24E-4F5C-487D-8733-9E81C7A58B9F}" type="pres">
      <dgm:prSet presAssocID="{1139E929-06B5-4C67-868F-D39932C11CDA}" presName="comp" presStyleCnt="0"/>
      <dgm:spPr/>
    </dgm:pt>
    <dgm:pt modelId="{742143B0-3F32-4D7C-B26A-CD6D5B17DDB1}" type="pres">
      <dgm:prSet presAssocID="{1139E929-06B5-4C67-868F-D39932C11CDA}" presName="box" presStyleLbl="node1" presStyleIdx="0" presStyleCnt="1" custLinFactNeighborX="-1124" custLinFactNeighborY="98"/>
      <dgm:spPr>
        <a:prstGeom prst="round2DiagRect">
          <a:avLst/>
        </a:prstGeom>
      </dgm:spPr>
      <dgm:t>
        <a:bodyPr/>
        <a:lstStyle/>
        <a:p>
          <a:endParaRPr lang="ru-RU"/>
        </a:p>
      </dgm:t>
    </dgm:pt>
    <dgm:pt modelId="{9B3605B8-F77D-4C0F-A224-B5C6EC225C24}" type="pres">
      <dgm:prSet presAssocID="{1139E929-06B5-4C67-868F-D39932C11CDA}" presName="img" presStyleLbl="fgImgPlace1" presStyleIdx="0" presStyleCnt="1"/>
      <dgm:spPr>
        <a:noFill/>
        <a:ln>
          <a:noFill/>
        </a:ln>
      </dgm:spPr>
    </dgm:pt>
    <dgm:pt modelId="{36F1A474-D20A-4B13-AEA7-A620F0807EB5}" type="pres">
      <dgm:prSet presAssocID="{1139E929-06B5-4C67-868F-D39932C11CDA}" presName="text" presStyleLbl="node1" presStyleIdx="0" presStyleCnt="1">
        <dgm:presLayoutVars>
          <dgm:bulletEnabled val="1"/>
        </dgm:presLayoutVars>
      </dgm:prSet>
      <dgm:spPr/>
      <dgm:t>
        <a:bodyPr/>
        <a:lstStyle/>
        <a:p>
          <a:endParaRPr lang="ru-RU"/>
        </a:p>
      </dgm:t>
    </dgm:pt>
  </dgm:ptLst>
  <dgm:cxnLst>
    <dgm:cxn modelId="{8A521072-3563-424F-AC87-1A9302363AC1}" type="presOf" srcId="{1139E929-06B5-4C67-868F-D39932C11CDA}" destId="{742143B0-3F32-4D7C-B26A-CD6D5B17DDB1}" srcOrd="0" destOrd="0" presId="urn:microsoft.com/office/officeart/2005/8/layout/vList4"/>
    <dgm:cxn modelId="{65C04795-5162-45B0-BD3B-77B4CAC78523}" type="presOf" srcId="{988EF722-19A4-453C-93BF-11E07FF6BD39}" destId="{36F1A474-D20A-4B13-AEA7-A620F0807EB5}" srcOrd="1" destOrd="1" presId="urn:microsoft.com/office/officeart/2005/8/layout/vList4"/>
    <dgm:cxn modelId="{897F3647-5604-47FD-A242-64090A9BBA07}" type="presOf" srcId="{43126513-112D-40E4-B14C-E14C1D004D37}" destId="{36F1A474-D20A-4B13-AEA7-A620F0807EB5}" srcOrd="1" destOrd="2" presId="urn:microsoft.com/office/officeart/2005/8/layout/vList4"/>
    <dgm:cxn modelId="{6F5ACA8B-508C-4436-BD93-88E54C1F72C9}" type="presOf" srcId="{988EF722-19A4-453C-93BF-11E07FF6BD39}" destId="{742143B0-3F32-4D7C-B26A-CD6D5B17DDB1}" srcOrd="0" destOrd="1" presId="urn:microsoft.com/office/officeart/2005/8/layout/vList4"/>
    <dgm:cxn modelId="{303C7DC7-8499-48C2-8930-32A20122D6E8}" srcId="{59569510-316D-481C-87C5-D6FC15C4663D}" destId="{1139E929-06B5-4C67-868F-D39932C11CDA}" srcOrd="0" destOrd="0" parTransId="{521E8E5C-8FC3-4147-9658-BE481A4A5993}" sibTransId="{4B09068D-CC40-495E-B4CB-7123C9AA889D}"/>
    <dgm:cxn modelId="{26B2D975-33FC-4441-B7C2-C2E9E5AE5A9A}" type="presOf" srcId="{1139E929-06B5-4C67-868F-D39932C11CDA}" destId="{36F1A474-D20A-4B13-AEA7-A620F0807EB5}" srcOrd="1" destOrd="0" presId="urn:microsoft.com/office/officeart/2005/8/layout/vList4"/>
    <dgm:cxn modelId="{671BDE6C-1ED0-44BF-9664-7AA6130DE6E8}" type="presOf" srcId="{59569510-316D-481C-87C5-D6FC15C4663D}" destId="{9B3210CE-B158-4D47-893B-285EA0B44991}" srcOrd="0" destOrd="0" presId="urn:microsoft.com/office/officeart/2005/8/layout/vList4"/>
    <dgm:cxn modelId="{061D12E2-FC93-4C44-91CC-2C5494C4D15F}" srcId="{1139E929-06B5-4C67-868F-D39932C11CDA}" destId="{43126513-112D-40E4-B14C-E14C1D004D37}" srcOrd="1" destOrd="0" parTransId="{72559C3E-F965-4864-8317-6E2E00AF60ED}" sibTransId="{9A01E463-3C8E-40C0-911E-242ACEB3AB02}"/>
    <dgm:cxn modelId="{DECE5D26-DA0B-49A9-A2DF-7F35552A7672}" type="presOf" srcId="{43126513-112D-40E4-B14C-E14C1D004D37}" destId="{742143B0-3F32-4D7C-B26A-CD6D5B17DDB1}" srcOrd="0" destOrd="2" presId="urn:microsoft.com/office/officeart/2005/8/layout/vList4"/>
    <dgm:cxn modelId="{2564D913-3839-4265-B9BB-030B6B118054}" srcId="{1139E929-06B5-4C67-868F-D39932C11CDA}" destId="{988EF722-19A4-453C-93BF-11E07FF6BD39}" srcOrd="0" destOrd="0" parTransId="{DEEA0583-D761-471B-A542-96FD276F093A}" sibTransId="{92D38CE3-3BAA-4A71-BA1C-1992483B1146}"/>
    <dgm:cxn modelId="{9D531E1F-C62D-4A71-8A1F-30022F07344D}" type="presParOf" srcId="{9B3210CE-B158-4D47-893B-285EA0B44991}" destId="{4232D24E-4F5C-487D-8733-9E81C7A58B9F}" srcOrd="0" destOrd="0" presId="urn:microsoft.com/office/officeart/2005/8/layout/vList4"/>
    <dgm:cxn modelId="{4D6A0028-8B3A-47B9-B183-1F5F4D6EBDD8}" type="presParOf" srcId="{4232D24E-4F5C-487D-8733-9E81C7A58B9F}" destId="{742143B0-3F32-4D7C-B26A-CD6D5B17DDB1}" srcOrd="0" destOrd="0" presId="urn:microsoft.com/office/officeart/2005/8/layout/vList4"/>
    <dgm:cxn modelId="{44975588-9E44-48AA-B7D3-AFF450A544B4}" type="presParOf" srcId="{4232D24E-4F5C-487D-8733-9E81C7A58B9F}" destId="{9B3605B8-F77D-4C0F-A224-B5C6EC225C24}" srcOrd="1" destOrd="0" presId="urn:microsoft.com/office/officeart/2005/8/layout/vList4"/>
    <dgm:cxn modelId="{0E317DD5-BD2C-4B60-B58C-B9F40B35517D}" type="presParOf" srcId="{4232D24E-4F5C-487D-8733-9E81C7A58B9F}" destId="{36F1A474-D20A-4B13-AEA7-A620F0807EB5}"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0F8B71-599F-4C9A-9CD3-388D7E195627}">
      <dsp:nvSpPr>
        <dsp:cNvPr id="0" name=""/>
        <dsp:cNvSpPr/>
      </dsp:nvSpPr>
      <dsp:spPr>
        <a:xfrm rot="5400000">
          <a:off x="4769809" y="-1840524"/>
          <a:ext cx="1036915" cy="497719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solidFill>
                <a:schemeClr val="tx1"/>
              </a:solidFill>
              <a:latin typeface="+mj-lt"/>
              <a:cs typeface="Times New Roman" panose="02020603050405020304" pitchFamily="18" charset="0"/>
            </a:rPr>
            <a:t>Federal Court of Accounts - Brazil (TCU) responsible for the subproject “Key National Indicator Systems and Public Governance”</a:t>
          </a:r>
          <a:endParaRPr lang="pt-BR" sz="1900" kern="1200" dirty="0">
            <a:solidFill>
              <a:schemeClr val="tx1"/>
            </a:solidFill>
          </a:endParaRPr>
        </a:p>
      </dsp:txBody>
      <dsp:txXfrm rot="-5400000">
        <a:off x="2799671" y="180232"/>
        <a:ext cx="4926574" cy="935679"/>
      </dsp:txXfrm>
    </dsp:sp>
    <dsp:sp modelId="{EA09A7CD-BD6F-4F64-9F44-3B2CDAA10F39}">
      <dsp:nvSpPr>
        <dsp:cNvPr id="0" name=""/>
        <dsp:cNvSpPr/>
      </dsp:nvSpPr>
      <dsp:spPr>
        <a:xfrm>
          <a:off x="0" y="0"/>
          <a:ext cx="2799671" cy="12961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a:solidFill>
                <a:schemeClr val="tx1"/>
              </a:solidFill>
              <a:latin typeface="+mj-lt"/>
              <a:cs typeface="Times New Roman" panose="02020603050405020304" pitchFamily="18" charset="0"/>
            </a:rPr>
            <a:t>9</a:t>
          </a:r>
          <a:r>
            <a:rPr lang="en-US" sz="2300" kern="1200" baseline="30000" dirty="0">
              <a:solidFill>
                <a:schemeClr val="tx1"/>
              </a:solidFill>
              <a:latin typeface="+mj-lt"/>
              <a:cs typeface="Times New Roman" panose="02020603050405020304" pitchFamily="18" charset="0"/>
            </a:rPr>
            <a:t>th</a:t>
          </a:r>
          <a:r>
            <a:rPr lang="en-US" sz="2300" kern="1200" dirty="0">
              <a:solidFill>
                <a:schemeClr val="tx1"/>
              </a:solidFill>
              <a:latin typeface="+mj-lt"/>
              <a:cs typeface="Times New Roman" panose="02020603050405020304" pitchFamily="18" charset="0"/>
            </a:rPr>
            <a:t> Meeting of the INTOSAI WG on KNI, Armenia (2016)</a:t>
          </a:r>
          <a:endParaRPr lang="pt-BR" sz="2300" kern="1200" dirty="0">
            <a:solidFill>
              <a:schemeClr val="tx1"/>
            </a:solidFill>
          </a:endParaRPr>
        </a:p>
      </dsp:txBody>
      <dsp:txXfrm>
        <a:off x="63273" y="63273"/>
        <a:ext cx="2673125" cy="116959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1417D6-C18B-4470-8223-A9E0FA13DA3B}">
      <dsp:nvSpPr>
        <dsp:cNvPr id="0" name=""/>
        <dsp:cNvSpPr/>
      </dsp:nvSpPr>
      <dsp:spPr>
        <a:xfrm>
          <a:off x="0" y="0"/>
          <a:ext cx="5760640" cy="2232248"/>
        </a:xfrm>
        <a:prstGeom prst="round2DiagRect">
          <a:avLst/>
        </a:prstGeom>
        <a:solidFill>
          <a:srgbClr val="4F6228">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pt-BR" sz="2800" kern="1200" dirty="0"/>
            <a:t>TCU</a:t>
          </a:r>
        </a:p>
        <a:p>
          <a:pPr marL="228600" lvl="1" indent="-228600" algn="l" defTabSz="1066800">
            <a:lnSpc>
              <a:spcPct val="90000"/>
            </a:lnSpc>
            <a:spcBef>
              <a:spcPct val="0"/>
            </a:spcBef>
            <a:spcAft>
              <a:spcPct val="15000"/>
            </a:spcAft>
            <a:buChar char="••"/>
          </a:pPr>
          <a:r>
            <a:rPr lang="pt-BR" sz="2400" kern="1200" dirty="0"/>
            <a:t>SDG Project </a:t>
          </a:r>
        </a:p>
        <a:p>
          <a:pPr marL="228600" lvl="1" indent="-228600" algn="l" defTabSz="1066800">
            <a:lnSpc>
              <a:spcPct val="90000"/>
            </a:lnSpc>
            <a:spcBef>
              <a:spcPct val="0"/>
            </a:spcBef>
            <a:spcAft>
              <a:spcPct val="15000"/>
            </a:spcAft>
            <a:buChar char="••"/>
          </a:pPr>
          <a:r>
            <a:rPr lang="pt-BR" sz="2400" kern="1200" dirty="0"/>
            <a:t>TCU OECD Project</a:t>
          </a:r>
        </a:p>
      </dsp:txBody>
      <dsp:txXfrm>
        <a:off x="1375352" y="0"/>
        <a:ext cx="4385287" cy="2232248"/>
      </dsp:txXfrm>
    </dsp:sp>
    <dsp:sp modelId="{8E91E774-D517-4ED3-BADD-026B8EA66AF5}">
      <dsp:nvSpPr>
        <dsp:cNvPr id="0" name=""/>
        <dsp:cNvSpPr/>
      </dsp:nvSpPr>
      <dsp:spPr>
        <a:xfrm>
          <a:off x="223224" y="223224"/>
          <a:ext cx="1152128" cy="1785798"/>
        </a:xfrm>
        <a:prstGeom prst="hexagon">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3B279-1F8A-4B00-9C17-E8A397CFFDB4}">
      <dsp:nvSpPr>
        <dsp:cNvPr id="0" name=""/>
        <dsp:cNvSpPr/>
      </dsp:nvSpPr>
      <dsp:spPr>
        <a:xfrm>
          <a:off x="3805" y="22544"/>
          <a:ext cx="2215208" cy="88608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8021" tIns="56007" rIns="56007" bIns="56007" numCol="1" spcCol="1270" anchor="ctr" anchorCtr="0">
          <a:noAutofit/>
        </a:bodyPr>
        <a:lstStyle/>
        <a:p>
          <a:pPr lvl="0" algn="ctr" defTabSz="1866900">
            <a:lnSpc>
              <a:spcPct val="90000"/>
            </a:lnSpc>
            <a:spcBef>
              <a:spcPct val="0"/>
            </a:spcBef>
            <a:spcAft>
              <a:spcPct val="35000"/>
            </a:spcAft>
          </a:pPr>
          <a:r>
            <a:rPr lang="pt-BR" sz="4200" kern="1200" dirty="0"/>
            <a:t>2018</a:t>
          </a:r>
        </a:p>
      </dsp:txBody>
      <dsp:txXfrm>
        <a:off x="446847" y="22544"/>
        <a:ext cx="1329125" cy="886083"/>
      </dsp:txXfrm>
    </dsp:sp>
    <dsp:sp modelId="{FCA8B476-E175-445C-B78D-50692AF70D11}">
      <dsp:nvSpPr>
        <dsp:cNvPr id="0" name=""/>
        <dsp:cNvSpPr/>
      </dsp:nvSpPr>
      <dsp:spPr>
        <a:xfrm>
          <a:off x="1997493" y="22544"/>
          <a:ext cx="2215208" cy="88608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8021" tIns="56007" rIns="56007" bIns="56007" numCol="1" spcCol="1270" anchor="ctr" anchorCtr="0">
          <a:noAutofit/>
        </a:bodyPr>
        <a:lstStyle/>
        <a:p>
          <a:pPr lvl="0" algn="ctr" defTabSz="1866900">
            <a:lnSpc>
              <a:spcPct val="90000"/>
            </a:lnSpc>
            <a:spcBef>
              <a:spcPct val="0"/>
            </a:spcBef>
            <a:spcAft>
              <a:spcPct val="35000"/>
            </a:spcAft>
          </a:pPr>
          <a:r>
            <a:rPr lang="pt-BR" sz="4200" kern="1200" dirty="0"/>
            <a:t>2019</a:t>
          </a:r>
        </a:p>
      </dsp:txBody>
      <dsp:txXfrm>
        <a:off x="2440535" y="22544"/>
        <a:ext cx="1329125" cy="886083"/>
      </dsp:txXfrm>
    </dsp:sp>
    <dsp:sp modelId="{E68C09C4-8346-4652-ADAF-F84F12A5F0FF}">
      <dsp:nvSpPr>
        <dsp:cNvPr id="0" name=""/>
        <dsp:cNvSpPr/>
      </dsp:nvSpPr>
      <dsp:spPr>
        <a:xfrm>
          <a:off x="3991180" y="22544"/>
          <a:ext cx="2215208" cy="88608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8021" tIns="56007" rIns="56007" bIns="56007" numCol="1" spcCol="1270" anchor="ctr" anchorCtr="0">
          <a:noAutofit/>
        </a:bodyPr>
        <a:lstStyle/>
        <a:p>
          <a:pPr lvl="0" algn="ctr" defTabSz="1866900">
            <a:lnSpc>
              <a:spcPct val="90000"/>
            </a:lnSpc>
            <a:spcBef>
              <a:spcPct val="0"/>
            </a:spcBef>
            <a:spcAft>
              <a:spcPct val="35000"/>
            </a:spcAft>
          </a:pPr>
          <a:r>
            <a:rPr lang="pt-BR" sz="4200" kern="1200" dirty="0"/>
            <a:t>2020</a:t>
          </a:r>
        </a:p>
      </dsp:txBody>
      <dsp:txXfrm>
        <a:off x="4434222" y="22544"/>
        <a:ext cx="1329125" cy="886083"/>
      </dsp:txXfrm>
    </dsp:sp>
    <dsp:sp modelId="{2A92467A-5761-4E80-B477-F7C632FAFC2A}">
      <dsp:nvSpPr>
        <dsp:cNvPr id="0" name=""/>
        <dsp:cNvSpPr/>
      </dsp:nvSpPr>
      <dsp:spPr>
        <a:xfrm>
          <a:off x="5984868" y="22544"/>
          <a:ext cx="2215208" cy="88608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8021" tIns="56007" rIns="56007" bIns="56007" numCol="1" spcCol="1270" anchor="ctr" anchorCtr="0">
          <a:noAutofit/>
        </a:bodyPr>
        <a:lstStyle/>
        <a:p>
          <a:pPr lvl="0" algn="ctr" defTabSz="1866900">
            <a:lnSpc>
              <a:spcPct val="90000"/>
            </a:lnSpc>
            <a:spcBef>
              <a:spcPct val="0"/>
            </a:spcBef>
            <a:spcAft>
              <a:spcPct val="35000"/>
            </a:spcAft>
          </a:pPr>
          <a:r>
            <a:rPr lang="pt-BR" sz="4200" kern="1200" dirty="0"/>
            <a:t>2021</a:t>
          </a:r>
        </a:p>
      </dsp:txBody>
      <dsp:txXfrm>
        <a:off x="6427910" y="22544"/>
        <a:ext cx="1329125" cy="88608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FE101-8C35-44E4-8355-3CF6B2996E43}">
      <dsp:nvSpPr>
        <dsp:cNvPr id="0" name=""/>
        <dsp:cNvSpPr/>
      </dsp:nvSpPr>
      <dsp:spPr>
        <a:xfrm rot="10800000">
          <a:off x="1420770" y="76"/>
          <a:ext cx="5171614" cy="472583"/>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396" tIns="80010" rIns="149352" bIns="80010" numCol="1" spcCol="1270" anchor="ctr" anchorCtr="0">
          <a:noAutofit/>
        </a:bodyPr>
        <a:lstStyle/>
        <a:p>
          <a:pPr lvl="0" algn="ctr" defTabSz="933450">
            <a:lnSpc>
              <a:spcPct val="90000"/>
            </a:lnSpc>
            <a:spcBef>
              <a:spcPct val="0"/>
            </a:spcBef>
            <a:spcAft>
              <a:spcPct val="35000"/>
            </a:spcAft>
          </a:pPr>
          <a:r>
            <a:rPr lang="pt-BR" sz="2100" kern="1200" dirty="0" err="1"/>
            <a:t>Objective</a:t>
          </a:r>
          <a:endParaRPr lang="pt-BR" sz="2100" kern="1200" dirty="0"/>
        </a:p>
      </dsp:txBody>
      <dsp:txXfrm rot="10800000">
        <a:off x="1538916" y="76"/>
        <a:ext cx="5053468" cy="472583"/>
      </dsp:txXfrm>
    </dsp:sp>
    <dsp:sp modelId="{4B89FCD5-BB19-4815-88E6-12D4E2DB6A95}">
      <dsp:nvSpPr>
        <dsp:cNvPr id="0" name=""/>
        <dsp:cNvSpPr/>
      </dsp:nvSpPr>
      <dsp:spPr>
        <a:xfrm>
          <a:off x="1184478" y="76"/>
          <a:ext cx="472583" cy="472583"/>
        </a:xfrm>
        <a:prstGeom prst="ellipse">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E91EA6-04FC-40F2-9FFE-4F8FA07742BB}">
      <dsp:nvSpPr>
        <dsp:cNvPr id="0" name=""/>
        <dsp:cNvSpPr/>
      </dsp:nvSpPr>
      <dsp:spPr>
        <a:xfrm rot="10800000">
          <a:off x="1420770" y="613728"/>
          <a:ext cx="5171614" cy="472583"/>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396" tIns="80010" rIns="149352" bIns="80010" numCol="1" spcCol="1270" anchor="ctr" anchorCtr="0">
          <a:noAutofit/>
        </a:bodyPr>
        <a:lstStyle/>
        <a:p>
          <a:pPr lvl="0" algn="ctr" defTabSz="933450">
            <a:lnSpc>
              <a:spcPct val="90000"/>
            </a:lnSpc>
            <a:spcBef>
              <a:spcPct val="0"/>
            </a:spcBef>
            <a:spcAft>
              <a:spcPct val="35000"/>
            </a:spcAft>
          </a:pPr>
          <a:r>
            <a:rPr lang="pt-BR" sz="2100" kern="1200" dirty="0" err="1"/>
            <a:t>Type</a:t>
          </a:r>
          <a:r>
            <a:rPr lang="pt-BR" sz="2100" kern="1200" dirty="0"/>
            <a:t> </a:t>
          </a:r>
          <a:r>
            <a:rPr lang="pt-BR" sz="2100" kern="1200" dirty="0" err="1"/>
            <a:t>of</a:t>
          </a:r>
          <a:r>
            <a:rPr lang="pt-BR" sz="2100" kern="1200" dirty="0"/>
            <a:t> </a:t>
          </a:r>
          <a:r>
            <a:rPr lang="pt-BR" sz="2100" kern="1200" dirty="0" err="1"/>
            <a:t>activity</a:t>
          </a:r>
          <a:endParaRPr lang="pt-BR" sz="2100" kern="1200" dirty="0"/>
        </a:p>
      </dsp:txBody>
      <dsp:txXfrm rot="10800000">
        <a:off x="1538916" y="613728"/>
        <a:ext cx="5053468" cy="472583"/>
      </dsp:txXfrm>
    </dsp:sp>
    <dsp:sp modelId="{60B03077-997B-499A-8891-A019F0A0A7EF}">
      <dsp:nvSpPr>
        <dsp:cNvPr id="0" name=""/>
        <dsp:cNvSpPr/>
      </dsp:nvSpPr>
      <dsp:spPr>
        <a:xfrm>
          <a:off x="1184478" y="613728"/>
          <a:ext cx="472583" cy="472583"/>
        </a:xfrm>
        <a:prstGeom prst="ellipse">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B1EF9D-ECE3-471F-A38C-4D277E287BF9}">
      <dsp:nvSpPr>
        <dsp:cNvPr id="0" name=""/>
        <dsp:cNvSpPr/>
      </dsp:nvSpPr>
      <dsp:spPr>
        <a:xfrm rot="10800000">
          <a:off x="1420770" y="1227381"/>
          <a:ext cx="5171614" cy="472583"/>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396" tIns="80010" rIns="149352" bIns="80010" numCol="1" spcCol="1270" anchor="ctr" anchorCtr="0">
          <a:noAutofit/>
        </a:bodyPr>
        <a:lstStyle/>
        <a:p>
          <a:pPr lvl="0" algn="ctr" defTabSz="933450">
            <a:lnSpc>
              <a:spcPct val="90000"/>
            </a:lnSpc>
            <a:spcBef>
              <a:spcPct val="0"/>
            </a:spcBef>
            <a:spcAft>
              <a:spcPct val="35000"/>
            </a:spcAft>
          </a:pPr>
          <a:r>
            <a:rPr lang="pt-BR" sz="2100" kern="1200" dirty="0" err="1"/>
            <a:t>Scope</a:t>
          </a:r>
          <a:r>
            <a:rPr lang="pt-BR" sz="2100" kern="1200" dirty="0"/>
            <a:t> </a:t>
          </a:r>
          <a:r>
            <a:rPr lang="pt-BR" sz="2100" kern="1200" dirty="0" err="1"/>
            <a:t>and</a:t>
          </a:r>
          <a:r>
            <a:rPr lang="pt-BR" sz="2100" kern="1200" dirty="0"/>
            <a:t> </a:t>
          </a:r>
          <a:r>
            <a:rPr lang="pt-BR" sz="2100" kern="1200" dirty="0" err="1"/>
            <a:t>methodology</a:t>
          </a:r>
          <a:endParaRPr lang="pt-BR" sz="2100" kern="1200" dirty="0"/>
        </a:p>
      </dsp:txBody>
      <dsp:txXfrm rot="10800000">
        <a:off x="1538916" y="1227381"/>
        <a:ext cx="5053468" cy="472583"/>
      </dsp:txXfrm>
    </dsp:sp>
    <dsp:sp modelId="{695AC48E-9687-4019-AECA-603C84097A8D}">
      <dsp:nvSpPr>
        <dsp:cNvPr id="0" name=""/>
        <dsp:cNvSpPr/>
      </dsp:nvSpPr>
      <dsp:spPr>
        <a:xfrm>
          <a:off x="1184478" y="1227381"/>
          <a:ext cx="472583" cy="472583"/>
        </a:xfrm>
        <a:prstGeom prst="ellipse">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ECBCDF-BD98-4988-B260-48219D7E41A2}">
      <dsp:nvSpPr>
        <dsp:cNvPr id="0" name=""/>
        <dsp:cNvSpPr/>
      </dsp:nvSpPr>
      <dsp:spPr>
        <a:xfrm rot="10800000">
          <a:off x="1420770" y="1841034"/>
          <a:ext cx="5171614" cy="472583"/>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396" tIns="80010" rIns="149352" bIns="80010" numCol="1" spcCol="1270" anchor="ctr" anchorCtr="0">
          <a:noAutofit/>
        </a:bodyPr>
        <a:lstStyle/>
        <a:p>
          <a:pPr lvl="0" algn="ctr" defTabSz="933450">
            <a:lnSpc>
              <a:spcPct val="90000"/>
            </a:lnSpc>
            <a:spcBef>
              <a:spcPct val="0"/>
            </a:spcBef>
            <a:spcAft>
              <a:spcPct val="35000"/>
            </a:spcAft>
          </a:pPr>
          <a:r>
            <a:rPr lang="pt-BR" sz="2100" kern="1200"/>
            <a:t>Criteria</a:t>
          </a:r>
        </a:p>
      </dsp:txBody>
      <dsp:txXfrm rot="10800000">
        <a:off x="1538916" y="1841034"/>
        <a:ext cx="5053468" cy="472583"/>
      </dsp:txXfrm>
    </dsp:sp>
    <dsp:sp modelId="{DA4A8164-0854-45D6-A4FA-2517D3E02011}">
      <dsp:nvSpPr>
        <dsp:cNvPr id="0" name=""/>
        <dsp:cNvSpPr/>
      </dsp:nvSpPr>
      <dsp:spPr>
        <a:xfrm>
          <a:off x="1184478" y="1841034"/>
          <a:ext cx="472583" cy="472583"/>
        </a:xfrm>
        <a:prstGeom prst="ellipse">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C8774A-78B5-4F4E-B25C-F2CBE509E63D}">
      <dsp:nvSpPr>
        <dsp:cNvPr id="0" name=""/>
        <dsp:cNvSpPr/>
      </dsp:nvSpPr>
      <dsp:spPr>
        <a:xfrm rot="10800000">
          <a:off x="1420770" y="2454686"/>
          <a:ext cx="5171614" cy="472583"/>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396" tIns="80010" rIns="149352" bIns="80010" numCol="1" spcCol="1270" anchor="ctr" anchorCtr="0">
          <a:noAutofit/>
        </a:bodyPr>
        <a:lstStyle/>
        <a:p>
          <a:pPr lvl="0" algn="ctr" defTabSz="933450">
            <a:lnSpc>
              <a:spcPct val="90000"/>
            </a:lnSpc>
            <a:spcBef>
              <a:spcPct val="0"/>
            </a:spcBef>
            <a:spcAft>
              <a:spcPct val="35000"/>
            </a:spcAft>
          </a:pPr>
          <a:r>
            <a:rPr lang="pt-BR" sz="2100" kern="1200" dirty="0"/>
            <a:t>Timing </a:t>
          </a:r>
          <a:r>
            <a:rPr lang="pt-BR" sz="2100" kern="1200" dirty="0" err="1"/>
            <a:t>and</a:t>
          </a:r>
          <a:r>
            <a:rPr lang="pt-BR" sz="2100" kern="1200" dirty="0"/>
            <a:t> </a:t>
          </a:r>
          <a:r>
            <a:rPr lang="pt-BR" sz="2100" kern="1200" dirty="0" err="1"/>
            <a:t>resources</a:t>
          </a:r>
          <a:endParaRPr lang="pt-BR" sz="2100" kern="1200" dirty="0"/>
        </a:p>
      </dsp:txBody>
      <dsp:txXfrm rot="10800000">
        <a:off x="1538916" y="2454686"/>
        <a:ext cx="5053468" cy="472583"/>
      </dsp:txXfrm>
    </dsp:sp>
    <dsp:sp modelId="{DAF7E9C8-0EAE-403F-AA4D-EE6D3EE8CD85}">
      <dsp:nvSpPr>
        <dsp:cNvPr id="0" name=""/>
        <dsp:cNvSpPr/>
      </dsp:nvSpPr>
      <dsp:spPr>
        <a:xfrm>
          <a:off x="1184478" y="2454686"/>
          <a:ext cx="472583" cy="472583"/>
        </a:xfrm>
        <a:prstGeom prst="ellipse">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B3D76B-8336-4FAE-B16E-03D246E10F65}">
      <dsp:nvSpPr>
        <dsp:cNvPr id="0" name=""/>
        <dsp:cNvSpPr/>
      </dsp:nvSpPr>
      <dsp:spPr>
        <a:xfrm rot="10800000">
          <a:off x="1420770" y="3068339"/>
          <a:ext cx="5171614" cy="472583"/>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396" tIns="80010" rIns="149352" bIns="80010" numCol="1" spcCol="1270" anchor="ctr" anchorCtr="0">
          <a:noAutofit/>
        </a:bodyPr>
        <a:lstStyle/>
        <a:p>
          <a:pPr lvl="0" algn="ctr" defTabSz="933450">
            <a:lnSpc>
              <a:spcPct val="90000"/>
            </a:lnSpc>
            <a:spcBef>
              <a:spcPct val="0"/>
            </a:spcBef>
            <a:spcAft>
              <a:spcPct val="35000"/>
            </a:spcAft>
          </a:pPr>
          <a:r>
            <a:rPr lang="pt-BR" sz="2100" kern="1200" dirty="0" err="1"/>
            <a:t>Benefits</a:t>
          </a:r>
          <a:r>
            <a:rPr lang="pt-BR" sz="2100" kern="1200" dirty="0"/>
            <a:t> </a:t>
          </a:r>
          <a:r>
            <a:rPr lang="pt-BR" sz="2100" kern="1200" dirty="0" err="1"/>
            <a:t>and</a:t>
          </a:r>
          <a:r>
            <a:rPr lang="pt-BR" sz="2100" kern="1200" dirty="0"/>
            <a:t> </a:t>
          </a:r>
          <a:r>
            <a:rPr lang="pt-BR" sz="2100" kern="1200" dirty="0" err="1"/>
            <a:t>outcomes</a:t>
          </a:r>
          <a:endParaRPr lang="pt-BR" sz="2100" kern="1200" dirty="0"/>
        </a:p>
      </dsp:txBody>
      <dsp:txXfrm rot="10800000">
        <a:off x="1538916" y="3068339"/>
        <a:ext cx="5053468" cy="472583"/>
      </dsp:txXfrm>
    </dsp:sp>
    <dsp:sp modelId="{80B62C3F-1A9B-4829-9AFD-D5972CC29C60}">
      <dsp:nvSpPr>
        <dsp:cNvPr id="0" name=""/>
        <dsp:cNvSpPr/>
      </dsp:nvSpPr>
      <dsp:spPr>
        <a:xfrm>
          <a:off x="1184478" y="3068339"/>
          <a:ext cx="472583" cy="472583"/>
        </a:xfrm>
        <a:prstGeom prst="ellipse">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A0734E-8276-4929-A22E-9F4569E5BD83}">
      <dsp:nvSpPr>
        <dsp:cNvPr id="0" name=""/>
        <dsp:cNvSpPr/>
      </dsp:nvSpPr>
      <dsp:spPr>
        <a:xfrm rot="10800000">
          <a:off x="1420770" y="3681992"/>
          <a:ext cx="5171614" cy="472583"/>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396" tIns="80010" rIns="149352" bIns="80010" numCol="1" spcCol="1270" anchor="ctr" anchorCtr="0">
          <a:noAutofit/>
        </a:bodyPr>
        <a:lstStyle/>
        <a:p>
          <a:pPr lvl="0" algn="ctr" defTabSz="933450">
            <a:lnSpc>
              <a:spcPct val="90000"/>
            </a:lnSpc>
            <a:spcBef>
              <a:spcPct val="0"/>
            </a:spcBef>
            <a:spcAft>
              <a:spcPct val="35000"/>
            </a:spcAft>
          </a:pPr>
          <a:r>
            <a:rPr lang="pt-BR" sz="2100" kern="1200" dirty="0" err="1"/>
            <a:t>Good</a:t>
          </a:r>
          <a:r>
            <a:rPr lang="pt-BR" sz="2100" kern="1200" dirty="0"/>
            <a:t> </a:t>
          </a:r>
          <a:r>
            <a:rPr lang="pt-BR" sz="2100" kern="1200" dirty="0" err="1"/>
            <a:t>practices</a:t>
          </a:r>
          <a:r>
            <a:rPr lang="pt-BR" sz="2100" kern="1200" dirty="0"/>
            <a:t> </a:t>
          </a:r>
          <a:r>
            <a:rPr lang="pt-BR" sz="2100" kern="1200" dirty="0" err="1"/>
            <a:t>used</a:t>
          </a:r>
          <a:endParaRPr lang="pt-BR" sz="2100" kern="1200" dirty="0"/>
        </a:p>
      </dsp:txBody>
      <dsp:txXfrm rot="10800000">
        <a:off x="1538916" y="3681992"/>
        <a:ext cx="5053468" cy="472583"/>
      </dsp:txXfrm>
    </dsp:sp>
    <dsp:sp modelId="{D2DEBB64-F851-4C27-9764-ECD1A813E5F1}">
      <dsp:nvSpPr>
        <dsp:cNvPr id="0" name=""/>
        <dsp:cNvSpPr/>
      </dsp:nvSpPr>
      <dsp:spPr>
        <a:xfrm>
          <a:off x="1184478" y="3681992"/>
          <a:ext cx="472583" cy="472583"/>
        </a:xfrm>
        <a:prstGeom prst="ellipse">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2A65B5-1310-4C84-9C6E-F2C84DAD44BF}">
      <dsp:nvSpPr>
        <dsp:cNvPr id="0" name=""/>
        <dsp:cNvSpPr/>
      </dsp:nvSpPr>
      <dsp:spPr>
        <a:xfrm rot="10800000">
          <a:off x="1420770" y="4295644"/>
          <a:ext cx="5171614" cy="472583"/>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396" tIns="80010" rIns="149352" bIns="80010" numCol="1" spcCol="1270" anchor="ctr" anchorCtr="0">
          <a:noAutofit/>
        </a:bodyPr>
        <a:lstStyle/>
        <a:p>
          <a:pPr lvl="0" algn="ctr" defTabSz="933450">
            <a:lnSpc>
              <a:spcPct val="90000"/>
            </a:lnSpc>
            <a:spcBef>
              <a:spcPct val="0"/>
            </a:spcBef>
            <a:spcAft>
              <a:spcPct val="35000"/>
            </a:spcAft>
          </a:pPr>
          <a:r>
            <a:rPr lang="pt-BR" sz="2100" kern="1200" dirty="0" err="1"/>
            <a:t>Lessons</a:t>
          </a:r>
          <a:r>
            <a:rPr lang="pt-BR" sz="2100" kern="1200" dirty="0"/>
            <a:t> </a:t>
          </a:r>
          <a:r>
            <a:rPr lang="pt-BR" sz="2100" kern="1200" dirty="0" err="1"/>
            <a:t>learned</a:t>
          </a:r>
          <a:endParaRPr lang="pt-BR" sz="2100" kern="1200" dirty="0"/>
        </a:p>
      </dsp:txBody>
      <dsp:txXfrm rot="10800000">
        <a:off x="1538916" y="4295644"/>
        <a:ext cx="5053468" cy="472583"/>
      </dsp:txXfrm>
    </dsp:sp>
    <dsp:sp modelId="{DB62ECC7-9F43-4895-8874-27885819A9D8}">
      <dsp:nvSpPr>
        <dsp:cNvPr id="0" name=""/>
        <dsp:cNvSpPr/>
      </dsp:nvSpPr>
      <dsp:spPr>
        <a:xfrm>
          <a:off x="1184478" y="4295644"/>
          <a:ext cx="472583" cy="472583"/>
        </a:xfrm>
        <a:prstGeom prst="ellipse">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0F8B71-599F-4C9A-9CD3-388D7E195627}">
      <dsp:nvSpPr>
        <dsp:cNvPr id="0" name=""/>
        <dsp:cNvSpPr/>
      </dsp:nvSpPr>
      <dsp:spPr>
        <a:xfrm rot="5400000">
          <a:off x="4768417" y="-1838751"/>
          <a:ext cx="1039699" cy="497719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solidFill>
                <a:schemeClr val="tx1"/>
              </a:solidFill>
              <a:latin typeface="+mj-lt"/>
              <a:cs typeface="Times New Roman" panose="02020603050405020304" pitchFamily="18" charset="0"/>
            </a:rPr>
            <a:t>Federal Court of Accounts - Brazil (TCU) responsible for the subproject “Key National Indicator Systems and Public Governance”</a:t>
          </a:r>
          <a:endParaRPr lang="pt-BR" sz="1900" kern="1200" dirty="0">
            <a:solidFill>
              <a:schemeClr val="tx1"/>
            </a:solidFill>
          </a:endParaRPr>
        </a:p>
      </dsp:txBody>
      <dsp:txXfrm rot="-5400000">
        <a:off x="2799671" y="180749"/>
        <a:ext cx="4926438" cy="938191"/>
      </dsp:txXfrm>
    </dsp:sp>
    <dsp:sp modelId="{EA09A7CD-BD6F-4F64-9F44-3B2CDAA10F39}">
      <dsp:nvSpPr>
        <dsp:cNvPr id="0" name=""/>
        <dsp:cNvSpPr/>
      </dsp:nvSpPr>
      <dsp:spPr>
        <a:xfrm>
          <a:off x="0" y="32"/>
          <a:ext cx="2799671" cy="12996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a:solidFill>
                <a:schemeClr val="tx1"/>
              </a:solidFill>
              <a:latin typeface="+mj-lt"/>
              <a:cs typeface="Times New Roman" panose="02020603050405020304" pitchFamily="18" charset="0"/>
            </a:rPr>
            <a:t>9</a:t>
          </a:r>
          <a:r>
            <a:rPr lang="en-US" sz="2300" kern="1200" baseline="30000" dirty="0">
              <a:solidFill>
                <a:schemeClr val="tx1"/>
              </a:solidFill>
              <a:latin typeface="+mj-lt"/>
              <a:cs typeface="Times New Roman" panose="02020603050405020304" pitchFamily="18" charset="0"/>
            </a:rPr>
            <a:t>th</a:t>
          </a:r>
          <a:r>
            <a:rPr lang="en-US" sz="2300" kern="1200" dirty="0">
              <a:solidFill>
                <a:schemeClr val="tx1"/>
              </a:solidFill>
              <a:latin typeface="+mj-lt"/>
              <a:cs typeface="Times New Roman" panose="02020603050405020304" pitchFamily="18" charset="0"/>
            </a:rPr>
            <a:t> Meeting of the INTOSAI WG on KNI, Armenia (2016)</a:t>
          </a:r>
          <a:endParaRPr lang="pt-BR" sz="2300" kern="1200" dirty="0">
            <a:solidFill>
              <a:schemeClr val="tx1"/>
            </a:solidFill>
          </a:endParaRPr>
        </a:p>
      </dsp:txBody>
      <dsp:txXfrm>
        <a:off x="63442" y="63474"/>
        <a:ext cx="2672787" cy="1172740"/>
      </dsp:txXfrm>
    </dsp:sp>
    <dsp:sp modelId="{87C871E0-A4E8-4C46-B4A4-C66CD5FC71EB}">
      <dsp:nvSpPr>
        <dsp:cNvPr id="0" name=""/>
        <dsp:cNvSpPr/>
      </dsp:nvSpPr>
      <dsp:spPr>
        <a:xfrm rot="5400000">
          <a:off x="4768417" y="-474145"/>
          <a:ext cx="1039699" cy="497719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b="1" kern="1200" dirty="0">
              <a:solidFill>
                <a:schemeClr val="tx1"/>
              </a:solidFill>
              <a:latin typeface="+mj-lt"/>
              <a:cs typeface="Times New Roman" panose="02020603050405020304" pitchFamily="18" charset="0"/>
            </a:rPr>
            <a:t>Survey</a:t>
          </a:r>
          <a:r>
            <a:rPr lang="en-US" sz="1900" kern="1200" dirty="0">
              <a:solidFill>
                <a:schemeClr val="tx1"/>
              </a:solidFill>
              <a:latin typeface="+mj-lt"/>
              <a:cs typeface="Times New Roman" panose="02020603050405020304" pitchFamily="18" charset="0"/>
            </a:rPr>
            <a:t> sent to all INTOSAI members</a:t>
          </a:r>
          <a:endParaRPr lang="pt-BR" sz="1900" b="0" u="dbl" kern="1200" baseline="0" dirty="0">
            <a:solidFill>
              <a:schemeClr val="tx1"/>
            </a:solidFill>
            <a:uFill>
              <a:solidFill>
                <a:srgbClr val="FF0000"/>
              </a:solidFill>
            </a:uFill>
          </a:endParaRPr>
        </a:p>
      </dsp:txBody>
      <dsp:txXfrm rot="-5400000">
        <a:off x="2799671" y="1545355"/>
        <a:ext cx="4926438" cy="938191"/>
      </dsp:txXfrm>
    </dsp:sp>
    <dsp:sp modelId="{C5649911-5F17-44EF-A75D-A87A180E563F}">
      <dsp:nvSpPr>
        <dsp:cNvPr id="0" name=""/>
        <dsp:cNvSpPr/>
      </dsp:nvSpPr>
      <dsp:spPr>
        <a:xfrm>
          <a:off x="0" y="1364638"/>
          <a:ext cx="2799671" cy="12996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a:solidFill>
                <a:schemeClr val="tx1"/>
              </a:solidFill>
              <a:latin typeface="+mj-lt"/>
              <a:cs typeface="Times New Roman" panose="02020603050405020304" pitchFamily="18" charset="0"/>
            </a:rPr>
            <a:t>January 2017 </a:t>
          </a:r>
        </a:p>
        <a:p>
          <a:pPr lvl="0" algn="ctr" defTabSz="1022350">
            <a:lnSpc>
              <a:spcPct val="90000"/>
            </a:lnSpc>
            <a:spcBef>
              <a:spcPct val="0"/>
            </a:spcBef>
            <a:spcAft>
              <a:spcPct val="35000"/>
            </a:spcAft>
          </a:pPr>
          <a:r>
            <a:rPr lang="en-US" sz="2300" kern="1200" dirty="0">
              <a:solidFill>
                <a:schemeClr val="tx1"/>
              </a:solidFill>
              <a:latin typeface="+mj-lt"/>
              <a:cs typeface="Times New Roman" panose="02020603050405020304" pitchFamily="18" charset="0"/>
            </a:rPr>
            <a:t>(1</a:t>
          </a:r>
          <a:r>
            <a:rPr lang="en-US" sz="2300" kern="1200" baseline="30000" dirty="0">
              <a:solidFill>
                <a:schemeClr val="tx1"/>
              </a:solidFill>
              <a:latin typeface="+mj-lt"/>
              <a:cs typeface="Times New Roman" panose="02020603050405020304" pitchFamily="18" charset="0"/>
            </a:rPr>
            <a:t>st</a:t>
          </a:r>
          <a:r>
            <a:rPr lang="en-US" sz="2300" kern="1200" dirty="0">
              <a:solidFill>
                <a:schemeClr val="tx1"/>
              </a:solidFill>
              <a:latin typeface="+mj-lt"/>
              <a:cs typeface="Times New Roman" panose="02020603050405020304" pitchFamily="18" charset="0"/>
            </a:rPr>
            <a:t> step)</a:t>
          </a:r>
          <a:endParaRPr lang="pt-BR" sz="2300" kern="1200" dirty="0">
            <a:solidFill>
              <a:schemeClr val="tx1"/>
            </a:solidFill>
          </a:endParaRPr>
        </a:p>
      </dsp:txBody>
      <dsp:txXfrm>
        <a:off x="63442" y="1428080"/>
        <a:ext cx="2672787" cy="11727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0F8B71-599F-4C9A-9CD3-388D7E195627}">
      <dsp:nvSpPr>
        <dsp:cNvPr id="0" name=""/>
        <dsp:cNvSpPr/>
      </dsp:nvSpPr>
      <dsp:spPr>
        <a:xfrm rot="5400000">
          <a:off x="4768417" y="-1838751"/>
          <a:ext cx="1039699" cy="497719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solidFill>
                <a:schemeClr val="tx1"/>
              </a:solidFill>
              <a:latin typeface="+mj-lt"/>
              <a:cs typeface="Times New Roman" panose="02020603050405020304" pitchFamily="18" charset="0"/>
            </a:rPr>
            <a:t>Federal Court of Accounts - Brazil (TCU) responsible for the subproject “Key National Indicator Systems and Public Governance”</a:t>
          </a:r>
          <a:endParaRPr lang="pt-BR" sz="1900" kern="1200" dirty="0">
            <a:solidFill>
              <a:schemeClr val="tx1"/>
            </a:solidFill>
          </a:endParaRPr>
        </a:p>
      </dsp:txBody>
      <dsp:txXfrm rot="-5400000">
        <a:off x="2799671" y="180749"/>
        <a:ext cx="4926438" cy="938191"/>
      </dsp:txXfrm>
    </dsp:sp>
    <dsp:sp modelId="{EA09A7CD-BD6F-4F64-9F44-3B2CDAA10F39}">
      <dsp:nvSpPr>
        <dsp:cNvPr id="0" name=""/>
        <dsp:cNvSpPr/>
      </dsp:nvSpPr>
      <dsp:spPr>
        <a:xfrm>
          <a:off x="0" y="32"/>
          <a:ext cx="2799671" cy="12996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a:solidFill>
                <a:schemeClr val="tx1"/>
              </a:solidFill>
              <a:latin typeface="+mj-lt"/>
              <a:cs typeface="Times New Roman" panose="02020603050405020304" pitchFamily="18" charset="0"/>
            </a:rPr>
            <a:t>9</a:t>
          </a:r>
          <a:r>
            <a:rPr lang="en-US" sz="2300" kern="1200" baseline="30000" dirty="0">
              <a:solidFill>
                <a:schemeClr val="tx1"/>
              </a:solidFill>
              <a:latin typeface="+mj-lt"/>
              <a:cs typeface="Times New Roman" panose="02020603050405020304" pitchFamily="18" charset="0"/>
            </a:rPr>
            <a:t>th</a:t>
          </a:r>
          <a:r>
            <a:rPr lang="en-US" sz="2300" kern="1200" dirty="0">
              <a:solidFill>
                <a:schemeClr val="tx1"/>
              </a:solidFill>
              <a:latin typeface="+mj-lt"/>
              <a:cs typeface="Times New Roman" panose="02020603050405020304" pitchFamily="18" charset="0"/>
            </a:rPr>
            <a:t> Meeting of the INTOSAI WG on KNI, Armenia (2016)</a:t>
          </a:r>
          <a:endParaRPr lang="pt-BR" sz="2300" kern="1200" dirty="0">
            <a:solidFill>
              <a:schemeClr val="tx1"/>
            </a:solidFill>
          </a:endParaRPr>
        </a:p>
      </dsp:txBody>
      <dsp:txXfrm>
        <a:off x="63442" y="63474"/>
        <a:ext cx="2672787" cy="1172740"/>
      </dsp:txXfrm>
    </dsp:sp>
    <dsp:sp modelId="{87C871E0-A4E8-4C46-B4A4-C66CD5FC71EB}">
      <dsp:nvSpPr>
        <dsp:cNvPr id="0" name=""/>
        <dsp:cNvSpPr/>
      </dsp:nvSpPr>
      <dsp:spPr>
        <a:xfrm rot="5400000">
          <a:off x="4768417" y="-474145"/>
          <a:ext cx="1039699" cy="497719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b="1" kern="1200" dirty="0">
              <a:solidFill>
                <a:schemeClr val="tx1"/>
              </a:solidFill>
              <a:latin typeface="+mj-lt"/>
              <a:cs typeface="Times New Roman" panose="02020603050405020304" pitchFamily="18" charset="0"/>
            </a:rPr>
            <a:t>Survey</a:t>
          </a:r>
          <a:r>
            <a:rPr lang="en-US" sz="1900" kern="1200" dirty="0">
              <a:solidFill>
                <a:schemeClr val="tx1"/>
              </a:solidFill>
              <a:latin typeface="+mj-lt"/>
              <a:cs typeface="Times New Roman" panose="02020603050405020304" pitchFamily="18" charset="0"/>
            </a:rPr>
            <a:t> sent to all INTOSAI members</a:t>
          </a:r>
          <a:endParaRPr lang="pt-BR" sz="1900" b="0" u="dbl" kern="1200" baseline="0" dirty="0">
            <a:solidFill>
              <a:schemeClr val="tx1"/>
            </a:solidFill>
            <a:uFill>
              <a:solidFill>
                <a:srgbClr val="FF0000"/>
              </a:solidFill>
            </a:uFill>
          </a:endParaRPr>
        </a:p>
      </dsp:txBody>
      <dsp:txXfrm rot="-5400000">
        <a:off x="2799671" y="1545355"/>
        <a:ext cx="4926438" cy="938191"/>
      </dsp:txXfrm>
    </dsp:sp>
    <dsp:sp modelId="{C5649911-5F17-44EF-A75D-A87A180E563F}">
      <dsp:nvSpPr>
        <dsp:cNvPr id="0" name=""/>
        <dsp:cNvSpPr/>
      </dsp:nvSpPr>
      <dsp:spPr>
        <a:xfrm>
          <a:off x="0" y="1364638"/>
          <a:ext cx="2799671" cy="12996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a:solidFill>
                <a:schemeClr val="tx1"/>
              </a:solidFill>
              <a:latin typeface="+mj-lt"/>
              <a:cs typeface="Times New Roman" panose="02020603050405020304" pitchFamily="18" charset="0"/>
            </a:rPr>
            <a:t>January 2017</a:t>
          </a:r>
        </a:p>
        <a:p>
          <a:pPr lvl="0" algn="ctr" defTabSz="1022350">
            <a:lnSpc>
              <a:spcPct val="90000"/>
            </a:lnSpc>
            <a:spcBef>
              <a:spcPct val="0"/>
            </a:spcBef>
            <a:spcAft>
              <a:spcPct val="35000"/>
            </a:spcAft>
          </a:pPr>
          <a:r>
            <a:rPr lang="en-US" sz="2300" kern="1200" dirty="0">
              <a:solidFill>
                <a:schemeClr val="tx1"/>
              </a:solidFill>
              <a:latin typeface="+mj-lt"/>
              <a:cs typeface="Times New Roman" panose="02020603050405020304" pitchFamily="18" charset="0"/>
            </a:rPr>
            <a:t>(1</a:t>
          </a:r>
          <a:r>
            <a:rPr lang="en-US" sz="2300" kern="1200" baseline="30000" dirty="0">
              <a:solidFill>
                <a:schemeClr val="tx1"/>
              </a:solidFill>
              <a:latin typeface="+mj-lt"/>
              <a:cs typeface="Times New Roman" panose="02020603050405020304" pitchFamily="18" charset="0"/>
            </a:rPr>
            <a:t>st</a:t>
          </a:r>
          <a:r>
            <a:rPr lang="en-US" sz="2300" kern="1200" dirty="0">
              <a:solidFill>
                <a:schemeClr val="tx1"/>
              </a:solidFill>
              <a:latin typeface="+mj-lt"/>
              <a:cs typeface="Times New Roman" panose="02020603050405020304" pitchFamily="18" charset="0"/>
            </a:rPr>
            <a:t> step)</a:t>
          </a:r>
          <a:endParaRPr lang="pt-BR" sz="2300" kern="1200" dirty="0">
            <a:solidFill>
              <a:schemeClr val="tx1"/>
            </a:solidFill>
          </a:endParaRPr>
        </a:p>
      </dsp:txBody>
      <dsp:txXfrm>
        <a:off x="63442" y="1428080"/>
        <a:ext cx="2672787" cy="11727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0F8B71-599F-4C9A-9CD3-388D7E195627}">
      <dsp:nvSpPr>
        <dsp:cNvPr id="0" name=""/>
        <dsp:cNvSpPr/>
      </dsp:nvSpPr>
      <dsp:spPr>
        <a:xfrm rot="5400000">
          <a:off x="4764392" y="-1831768"/>
          <a:ext cx="1047750" cy="497719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solidFill>
                <a:schemeClr val="tx1"/>
              </a:solidFill>
              <a:latin typeface="+mj-lt"/>
              <a:cs typeface="Times New Roman" panose="02020603050405020304" pitchFamily="18" charset="0"/>
            </a:rPr>
            <a:t>Federal Court of Accounts - Brazil (TCU) responsible for the subproject “Key National Indicator Systems and Public Governance”</a:t>
          </a:r>
          <a:endParaRPr lang="pt-BR" sz="1900" kern="1200" dirty="0">
            <a:solidFill>
              <a:schemeClr val="tx1"/>
            </a:solidFill>
          </a:endParaRPr>
        </a:p>
      </dsp:txBody>
      <dsp:txXfrm rot="-5400000">
        <a:off x="2799672" y="184099"/>
        <a:ext cx="4926045" cy="945456"/>
      </dsp:txXfrm>
    </dsp:sp>
    <dsp:sp modelId="{EA09A7CD-BD6F-4F64-9F44-3B2CDAA10F39}">
      <dsp:nvSpPr>
        <dsp:cNvPr id="0" name=""/>
        <dsp:cNvSpPr/>
      </dsp:nvSpPr>
      <dsp:spPr>
        <a:xfrm>
          <a:off x="0" y="1984"/>
          <a:ext cx="2799671" cy="13096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a:solidFill>
                <a:schemeClr val="tx1"/>
              </a:solidFill>
              <a:latin typeface="+mj-lt"/>
              <a:cs typeface="Times New Roman" panose="02020603050405020304" pitchFamily="18" charset="0"/>
            </a:rPr>
            <a:t>9</a:t>
          </a:r>
          <a:r>
            <a:rPr lang="en-US" sz="2300" kern="1200" baseline="30000" dirty="0">
              <a:solidFill>
                <a:schemeClr val="tx1"/>
              </a:solidFill>
              <a:latin typeface="+mj-lt"/>
              <a:cs typeface="Times New Roman" panose="02020603050405020304" pitchFamily="18" charset="0"/>
            </a:rPr>
            <a:t>th</a:t>
          </a:r>
          <a:r>
            <a:rPr lang="en-US" sz="2300" kern="1200" dirty="0">
              <a:solidFill>
                <a:schemeClr val="tx1"/>
              </a:solidFill>
              <a:latin typeface="+mj-lt"/>
              <a:cs typeface="Times New Roman" panose="02020603050405020304" pitchFamily="18" charset="0"/>
            </a:rPr>
            <a:t> Meeting of the INTOSAI WG on KNI, Armenia (2016)</a:t>
          </a:r>
          <a:endParaRPr lang="pt-BR" sz="2300" kern="1200" dirty="0">
            <a:solidFill>
              <a:schemeClr val="tx1"/>
            </a:solidFill>
          </a:endParaRPr>
        </a:p>
      </dsp:txBody>
      <dsp:txXfrm>
        <a:off x="63934" y="65918"/>
        <a:ext cx="2671803" cy="1181819"/>
      </dsp:txXfrm>
    </dsp:sp>
    <dsp:sp modelId="{87C871E0-A4E8-4C46-B4A4-C66CD5FC71EB}">
      <dsp:nvSpPr>
        <dsp:cNvPr id="0" name=""/>
        <dsp:cNvSpPr/>
      </dsp:nvSpPr>
      <dsp:spPr>
        <a:xfrm rot="5400000">
          <a:off x="4764392" y="-456596"/>
          <a:ext cx="1047750" cy="497719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b="1" kern="1200" dirty="0">
              <a:solidFill>
                <a:schemeClr val="tx1"/>
              </a:solidFill>
              <a:latin typeface="+mj-lt"/>
              <a:cs typeface="Times New Roman" panose="02020603050405020304" pitchFamily="18" charset="0"/>
            </a:rPr>
            <a:t>Survey</a:t>
          </a:r>
          <a:r>
            <a:rPr lang="en-US" sz="1900" kern="1200" dirty="0">
              <a:solidFill>
                <a:schemeClr val="tx1"/>
              </a:solidFill>
              <a:latin typeface="+mj-lt"/>
              <a:cs typeface="Times New Roman" panose="02020603050405020304" pitchFamily="18" charset="0"/>
            </a:rPr>
            <a:t> sent to all INTOSAI members</a:t>
          </a:r>
          <a:endParaRPr lang="pt-BR" sz="1900" kern="1200" dirty="0">
            <a:solidFill>
              <a:schemeClr val="tx1"/>
            </a:solidFill>
          </a:endParaRPr>
        </a:p>
      </dsp:txBody>
      <dsp:txXfrm rot="-5400000">
        <a:off x="2799672" y="1559271"/>
        <a:ext cx="4926045" cy="945456"/>
      </dsp:txXfrm>
    </dsp:sp>
    <dsp:sp modelId="{C5649911-5F17-44EF-A75D-A87A180E563F}">
      <dsp:nvSpPr>
        <dsp:cNvPr id="0" name=""/>
        <dsp:cNvSpPr/>
      </dsp:nvSpPr>
      <dsp:spPr>
        <a:xfrm>
          <a:off x="0" y="1377156"/>
          <a:ext cx="2799671" cy="13096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a:solidFill>
                <a:schemeClr val="tx1"/>
              </a:solidFill>
              <a:latin typeface="+mj-lt"/>
              <a:cs typeface="Times New Roman" panose="02020603050405020304" pitchFamily="18" charset="0"/>
            </a:rPr>
            <a:t>January 2017</a:t>
          </a:r>
        </a:p>
        <a:p>
          <a:pPr lvl="0" algn="ctr" defTabSz="1022350">
            <a:lnSpc>
              <a:spcPct val="90000"/>
            </a:lnSpc>
            <a:spcBef>
              <a:spcPct val="0"/>
            </a:spcBef>
            <a:spcAft>
              <a:spcPct val="35000"/>
            </a:spcAft>
          </a:pPr>
          <a:r>
            <a:rPr lang="en-US" sz="2300" kern="1200" dirty="0">
              <a:solidFill>
                <a:schemeClr val="tx1"/>
              </a:solidFill>
              <a:latin typeface="+mj-lt"/>
              <a:cs typeface="Times New Roman" panose="02020603050405020304" pitchFamily="18" charset="0"/>
            </a:rPr>
            <a:t>(1</a:t>
          </a:r>
          <a:r>
            <a:rPr lang="en-US" sz="2300" kern="1200" baseline="30000" dirty="0">
              <a:solidFill>
                <a:schemeClr val="tx1"/>
              </a:solidFill>
              <a:latin typeface="+mj-lt"/>
              <a:cs typeface="Times New Roman" panose="02020603050405020304" pitchFamily="18" charset="0"/>
            </a:rPr>
            <a:t>st</a:t>
          </a:r>
          <a:r>
            <a:rPr lang="en-US" sz="2300" kern="1200" dirty="0">
              <a:solidFill>
                <a:schemeClr val="tx1"/>
              </a:solidFill>
              <a:latin typeface="+mj-lt"/>
              <a:cs typeface="Times New Roman" panose="02020603050405020304" pitchFamily="18" charset="0"/>
            </a:rPr>
            <a:t> step)</a:t>
          </a:r>
          <a:endParaRPr lang="pt-BR" sz="2300" kern="1200" dirty="0">
            <a:solidFill>
              <a:schemeClr val="tx1"/>
            </a:solidFill>
          </a:endParaRPr>
        </a:p>
      </dsp:txBody>
      <dsp:txXfrm>
        <a:off x="63934" y="1441090"/>
        <a:ext cx="2671803" cy="1181819"/>
      </dsp:txXfrm>
    </dsp:sp>
    <dsp:sp modelId="{206DF9B8-E9DD-4B9F-9857-82913FA33068}">
      <dsp:nvSpPr>
        <dsp:cNvPr id="0" name=""/>
        <dsp:cNvSpPr/>
      </dsp:nvSpPr>
      <dsp:spPr>
        <a:xfrm rot="5400000">
          <a:off x="4764392" y="918575"/>
          <a:ext cx="1047750" cy="497719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noProof="0" dirty="0">
              <a:solidFill>
                <a:schemeClr val="tx1"/>
              </a:solidFill>
              <a:latin typeface="+mj-lt"/>
              <a:cs typeface="Times New Roman" panose="02020603050405020304" pitchFamily="18" charset="0"/>
            </a:rPr>
            <a:t>Survey results presented</a:t>
          </a:r>
          <a:endParaRPr lang="en-US" sz="1900" kern="1200" noProof="0" dirty="0">
            <a:solidFill>
              <a:schemeClr val="tx1"/>
            </a:solidFill>
          </a:endParaRPr>
        </a:p>
      </dsp:txBody>
      <dsp:txXfrm rot="-5400000">
        <a:off x="2799672" y="2934443"/>
        <a:ext cx="4926045" cy="945456"/>
      </dsp:txXfrm>
    </dsp:sp>
    <dsp:sp modelId="{2AA4E210-94B7-4BE9-9759-838039E9C872}">
      <dsp:nvSpPr>
        <dsp:cNvPr id="0" name=""/>
        <dsp:cNvSpPr/>
      </dsp:nvSpPr>
      <dsp:spPr>
        <a:xfrm>
          <a:off x="0" y="2752328"/>
          <a:ext cx="2799671" cy="13096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a:solidFill>
                <a:schemeClr val="tx1"/>
              </a:solidFill>
              <a:latin typeface="+mj-lt"/>
              <a:cs typeface="Times New Roman" panose="02020603050405020304" pitchFamily="18" charset="0"/>
            </a:rPr>
            <a:t>10</a:t>
          </a:r>
          <a:r>
            <a:rPr lang="en-US" sz="2300" kern="1200" baseline="30000" dirty="0">
              <a:solidFill>
                <a:schemeClr val="tx1"/>
              </a:solidFill>
              <a:latin typeface="+mj-lt"/>
              <a:cs typeface="Times New Roman" panose="02020603050405020304" pitchFamily="18" charset="0"/>
            </a:rPr>
            <a:t>th</a:t>
          </a:r>
          <a:r>
            <a:rPr lang="en-US" sz="2300" kern="1200" dirty="0">
              <a:solidFill>
                <a:schemeClr val="tx1"/>
              </a:solidFill>
              <a:latin typeface="+mj-lt"/>
              <a:cs typeface="Times New Roman" panose="02020603050405020304" pitchFamily="18" charset="0"/>
            </a:rPr>
            <a:t> Meeting of the INTOSAI WG on KNI, Brazil (2017)</a:t>
          </a:r>
          <a:endParaRPr lang="pt-BR" sz="2300" kern="1200" dirty="0">
            <a:solidFill>
              <a:schemeClr val="tx1"/>
            </a:solidFill>
          </a:endParaRPr>
        </a:p>
      </dsp:txBody>
      <dsp:txXfrm>
        <a:off x="63934" y="2816262"/>
        <a:ext cx="2671803" cy="11818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98737-D14F-4401-8E2D-CE877F62552E}">
      <dsp:nvSpPr>
        <dsp:cNvPr id="0" name=""/>
        <dsp:cNvSpPr/>
      </dsp:nvSpPr>
      <dsp:spPr>
        <a:xfrm>
          <a:off x="1030" y="0"/>
          <a:ext cx="601920" cy="60192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035F39-5C01-434B-BEE3-CB4C70AB4654}">
      <dsp:nvSpPr>
        <dsp:cNvPr id="0" name=""/>
        <dsp:cNvSpPr/>
      </dsp:nvSpPr>
      <dsp:spPr>
        <a:xfrm>
          <a:off x="61222" y="60192"/>
          <a:ext cx="481536" cy="481536"/>
        </a:xfrm>
        <a:prstGeom prst="chord">
          <a:avLst>
            <a:gd name="adj1" fmla="val 1168272"/>
            <a:gd name="adj2" fmla="val 9631728"/>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5B0C39-BDE3-46EF-8BCE-6A4BC4DD2A65}">
      <dsp:nvSpPr>
        <dsp:cNvPr id="0" name=""/>
        <dsp:cNvSpPr/>
      </dsp:nvSpPr>
      <dsp:spPr>
        <a:xfrm>
          <a:off x="728350" y="601920"/>
          <a:ext cx="1780680" cy="253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40" tIns="66040" rIns="66040" bIns="66040" numCol="1" spcCol="1270" anchor="t" anchorCtr="0">
          <a:noAutofit/>
        </a:bodyPr>
        <a:lstStyle/>
        <a:p>
          <a:pPr lvl="0" algn="l" defTabSz="1155700">
            <a:lnSpc>
              <a:spcPct val="90000"/>
            </a:lnSpc>
            <a:spcBef>
              <a:spcPct val="0"/>
            </a:spcBef>
            <a:spcAft>
              <a:spcPct val="35000"/>
            </a:spcAft>
          </a:pPr>
          <a:r>
            <a:rPr lang="pt-BR" sz="2600" kern="1200" dirty="0"/>
            <a:t>KNI</a:t>
          </a:r>
        </a:p>
      </dsp:txBody>
      <dsp:txXfrm>
        <a:off x="728350" y="601920"/>
        <a:ext cx="1780680" cy="2533081"/>
      </dsp:txXfrm>
    </dsp:sp>
    <dsp:sp modelId="{91CADFEE-C348-4AF5-B060-4CF048C30168}">
      <dsp:nvSpPr>
        <dsp:cNvPr id="0" name=""/>
        <dsp:cNvSpPr/>
      </dsp:nvSpPr>
      <dsp:spPr>
        <a:xfrm>
          <a:off x="728350" y="0"/>
          <a:ext cx="1780680" cy="601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740" tIns="78740" rIns="78740" bIns="78740" numCol="1" spcCol="1270" anchor="b" anchorCtr="0">
          <a:noAutofit/>
        </a:bodyPr>
        <a:lstStyle/>
        <a:p>
          <a:pPr lvl="0" algn="l" defTabSz="1377950">
            <a:lnSpc>
              <a:spcPct val="90000"/>
            </a:lnSpc>
            <a:spcBef>
              <a:spcPct val="0"/>
            </a:spcBef>
            <a:spcAft>
              <a:spcPct val="35000"/>
            </a:spcAft>
          </a:pPr>
          <a:r>
            <a:rPr lang="pt-BR" sz="3100" kern="1200" dirty="0" err="1"/>
            <a:t>Part</a:t>
          </a:r>
          <a:r>
            <a:rPr lang="pt-BR" sz="3100" kern="1200" dirty="0"/>
            <a:t> 1</a:t>
          </a:r>
        </a:p>
      </dsp:txBody>
      <dsp:txXfrm>
        <a:off x="728350" y="0"/>
        <a:ext cx="1780680" cy="601920"/>
      </dsp:txXfrm>
    </dsp:sp>
    <dsp:sp modelId="{A1D30792-7C5E-408C-A8CA-2A79EED0163F}">
      <dsp:nvSpPr>
        <dsp:cNvPr id="0" name=""/>
        <dsp:cNvSpPr/>
      </dsp:nvSpPr>
      <dsp:spPr>
        <a:xfrm>
          <a:off x="2634431" y="0"/>
          <a:ext cx="601920" cy="60192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6F41F7-D0B9-4E97-8A27-86482021A0D8}">
      <dsp:nvSpPr>
        <dsp:cNvPr id="0" name=""/>
        <dsp:cNvSpPr/>
      </dsp:nvSpPr>
      <dsp:spPr>
        <a:xfrm>
          <a:off x="2694623" y="60192"/>
          <a:ext cx="481536" cy="481536"/>
        </a:xfrm>
        <a:prstGeom prst="chord">
          <a:avLst>
            <a:gd name="adj1" fmla="val 20431728"/>
            <a:gd name="adj2" fmla="val 11968272"/>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A3E4BC-EAEB-4246-B76F-227ACEF2014D}">
      <dsp:nvSpPr>
        <dsp:cNvPr id="0" name=""/>
        <dsp:cNvSpPr/>
      </dsp:nvSpPr>
      <dsp:spPr>
        <a:xfrm>
          <a:off x="3361751" y="601920"/>
          <a:ext cx="1780680" cy="253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40" tIns="66040" rIns="66040" bIns="66040" numCol="1" spcCol="1270" anchor="t" anchorCtr="0">
          <a:noAutofit/>
        </a:bodyPr>
        <a:lstStyle/>
        <a:p>
          <a:pPr lvl="0" algn="l" defTabSz="1155700">
            <a:lnSpc>
              <a:spcPct val="90000"/>
            </a:lnSpc>
            <a:spcBef>
              <a:spcPct val="0"/>
            </a:spcBef>
            <a:spcAft>
              <a:spcPct val="35000"/>
            </a:spcAft>
          </a:pPr>
          <a:r>
            <a:rPr lang="pt-BR" sz="2600" kern="1200" dirty="0" err="1"/>
            <a:t>Public</a:t>
          </a:r>
          <a:r>
            <a:rPr lang="pt-BR" sz="2600" kern="1200" dirty="0"/>
            <a:t> </a:t>
          </a:r>
          <a:r>
            <a:rPr lang="pt-BR" sz="2600" kern="1200" dirty="0" err="1"/>
            <a:t>Governance</a:t>
          </a:r>
          <a:endParaRPr lang="pt-BR" sz="2600" kern="1200" dirty="0"/>
        </a:p>
      </dsp:txBody>
      <dsp:txXfrm>
        <a:off x="3361751" y="601920"/>
        <a:ext cx="1780680" cy="2533081"/>
      </dsp:txXfrm>
    </dsp:sp>
    <dsp:sp modelId="{EB2501BA-0D62-4443-9390-46E772CC82B6}">
      <dsp:nvSpPr>
        <dsp:cNvPr id="0" name=""/>
        <dsp:cNvSpPr/>
      </dsp:nvSpPr>
      <dsp:spPr>
        <a:xfrm>
          <a:off x="3361751" y="0"/>
          <a:ext cx="1780680" cy="601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740" tIns="78740" rIns="78740" bIns="78740" numCol="1" spcCol="1270" anchor="b" anchorCtr="0">
          <a:noAutofit/>
        </a:bodyPr>
        <a:lstStyle/>
        <a:p>
          <a:pPr lvl="0" algn="l" defTabSz="1377950">
            <a:lnSpc>
              <a:spcPct val="90000"/>
            </a:lnSpc>
            <a:spcBef>
              <a:spcPct val="0"/>
            </a:spcBef>
            <a:spcAft>
              <a:spcPct val="35000"/>
            </a:spcAft>
          </a:pPr>
          <a:r>
            <a:rPr lang="pt-BR" sz="3100" kern="1200" dirty="0" err="1"/>
            <a:t>Part</a:t>
          </a:r>
          <a:r>
            <a:rPr lang="pt-BR" sz="3100" kern="1200" dirty="0"/>
            <a:t> 2</a:t>
          </a:r>
        </a:p>
      </dsp:txBody>
      <dsp:txXfrm>
        <a:off x="3361751" y="0"/>
        <a:ext cx="1780680" cy="601920"/>
      </dsp:txXfrm>
    </dsp:sp>
    <dsp:sp modelId="{31A9A8F1-CE60-4E73-9B4C-9D6054CB84BF}">
      <dsp:nvSpPr>
        <dsp:cNvPr id="0" name=""/>
        <dsp:cNvSpPr/>
      </dsp:nvSpPr>
      <dsp:spPr>
        <a:xfrm>
          <a:off x="5267832" y="0"/>
          <a:ext cx="601920" cy="60192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252347-569C-4D8F-A189-06E2A6CE7D7C}">
      <dsp:nvSpPr>
        <dsp:cNvPr id="0" name=""/>
        <dsp:cNvSpPr/>
      </dsp:nvSpPr>
      <dsp:spPr>
        <a:xfrm>
          <a:off x="5328024" y="60192"/>
          <a:ext cx="481536" cy="481536"/>
        </a:xfrm>
        <a:prstGeom prst="chord">
          <a:avLst>
            <a:gd name="adj1" fmla="val 16200000"/>
            <a:gd name="adj2" fmla="val 162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C15DE1-6BE3-4598-8D7D-14D0BF0B280A}">
      <dsp:nvSpPr>
        <dsp:cNvPr id="0" name=""/>
        <dsp:cNvSpPr/>
      </dsp:nvSpPr>
      <dsp:spPr>
        <a:xfrm>
          <a:off x="5995153" y="601920"/>
          <a:ext cx="1780680" cy="253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40" tIns="66040" rIns="66040" bIns="66040" numCol="1" spcCol="1270" anchor="t" anchorCtr="0">
          <a:noAutofit/>
        </a:bodyPr>
        <a:lstStyle/>
        <a:p>
          <a:pPr lvl="0" algn="l" defTabSz="1155700">
            <a:lnSpc>
              <a:spcPct val="90000"/>
            </a:lnSpc>
            <a:spcBef>
              <a:spcPct val="0"/>
            </a:spcBef>
            <a:spcAft>
              <a:spcPct val="35000"/>
            </a:spcAft>
          </a:pPr>
          <a:r>
            <a:rPr lang="pt-BR" sz="2600" kern="1200" dirty="0">
              <a:latin typeface="+mj-lt"/>
              <a:cs typeface="Times New Roman" panose="02020603050405020304" pitchFamily="18" charset="0"/>
            </a:rPr>
            <a:t>Connection </a:t>
          </a:r>
          <a:r>
            <a:rPr lang="pt-BR" sz="2600" kern="1200" dirty="0" err="1">
              <a:latin typeface="+mj-lt"/>
              <a:cs typeface="Times New Roman" panose="02020603050405020304" pitchFamily="18" charset="0"/>
            </a:rPr>
            <a:t>between</a:t>
          </a:r>
          <a:r>
            <a:rPr lang="pt-BR" sz="2600" kern="1200" dirty="0">
              <a:latin typeface="+mj-lt"/>
              <a:cs typeface="Times New Roman" panose="02020603050405020304" pitchFamily="18" charset="0"/>
            </a:rPr>
            <a:t> KNI </a:t>
          </a:r>
          <a:r>
            <a:rPr lang="pt-BR" sz="2600" kern="1200" dirty="0" err="1">
              <a:latin typeface="+mj-lt"/>
              <a:cs typeface="Times New Roman" panose="02020603050405020304" pitchFamily="18" charset="0"/>
            </a:rPr>
            <a:t>and</a:t>
          </a:r>
          <a:r>
            <a:rPr lang="pt-BR" sz="2600" kern="1200" dirty="0">
              <a:latin typeface="+mj-lt"/>
              <a:cs typeface="Times New Roman" panose="02020603050405020304" pitchFamily="18" charset="0"/>
            </a:rPr>
            <a:t> </a:t>
          </a:r>
          <a:r>
            <a:rPr lang="pt-BR" sz="2600" kern="1200" dirty="0" err="1">
              <a:latin typeface="+mj-lt"/>
              <a:cs typeface="Times New Roman" panose="02020603050405020304" pitchFamily="18" charset="0"/>
            </a:rPr>
            <a:t>Public</a:t>
          </a:r>
          <a:r>
            <a:rPr lang="pt-BR" sz="2600" kern="1200" dirty="0">
              <a:latin typeface="+mj-lt"/>
              <a:cs typeface="Times New Roman" panose="02020603050405020304" pitchFamily="18" charset="0"/>
            </a:rPr>
            <a:t> </a:t>
          </a:r>
          <a:r>
            <a:rPr lang="pt-BR" sz="2600" kern="1200" dirty="0" err="1">
              <a:latin typeface="+mj-lt"/>
              <a:cs typeface="Times New Roman" panose="02020603050405020304" pitchFamily="18" charset="0"/>
            </a:rPr>
            <a:t>Governance</a:t>
          </a:r>
          <a:endParaRPr lang="pt-BR" sz="2600" kern="1200" dirty="0"/>
        </a:p>
      </dsp:txBody>
      <dsp:txXfrm>
        <a:off x="5995153" y="601920"/>
        <a:ext cx="1780680" cy="2533081"/>
      </dsp:txXfrm>
    </dsp:sp>
    <dsp:sp modelId="{8C051063-9817-4D02-BBB1-884A148A34E0}">
      <dsp:nvSpPr>
        <dsp:cNvPr id="0" name=""/>
        <dsp:cNvSpPr/>
      </dsp:nvSpPr>
      <dsp:spPr>
        <a:xfrm>
          <a:off x="5995153" y="0"/>
          <a:ext cx="1780680" cy="601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740" tIns="78740" rIns="78740" bIns="78740" numCol="1" spcCol="1270" anchor="b" anchorCtr="0">
          <a:noAutofit/>
        </a:bodyPr>
        <a:lstStyle/>
        <a:p>
          <a:pPr lvl="0" algn="l" defTabSz="1377950">
            <a:lnSpc>
              <a:spcPct val="90000"/>
            </a:lnSpc>
            <a:spcBef>
              <a:spcPct val="0"/>
            </a:spcBef>
            <a:spcAft>
              <a:spcPct val="35000"/>
            </a:spcAft>
          </a:pPr>
          <a:r>
            <a:rPr lang="pt-BR" sz="3100" kern="1200" dirty="0" err="1"/>
            <a:t>Part</a:t>
          </a:r>
          <a:r>
            <a:rPr lang="pt-BR" sz="3100" kern="1200" dirty="0"/>
            <a:t> 3</a:t>
          </a:r>
        </a:p>
      </dsp:txBody>
      <dsp:txXfrm>
        <a:off x="5995153" y="0"/>
        <a:ext cx="1780680" cy="6019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98737-D14F-4401-8E2D-CE877F62552E}">
      <dsp:nvSpPr>
        <dsp:cNvPr id="0" name=""/>
        <dsp:cNvSpPr/>
      </dsp:nvSpPr>
      <dsp:spPr>
        <a:xfrm>
          <a:off x="1030" y="0"/>
          <a:ext cx="601920" cy="60192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035F39-5C01-434B-BEE3-CB4C70AB4654}">
      <dsp:nvSpPr>
        <dsp:cNvPr id="0" name=""/>
        <dsp:cNvSpPr/>
      </dsp:nvSpPr>
      <dsp:spPr>
        <a:xfrm>
          <a:off x="61222" y="60192"/>
          <a:ext cx="481536" cy="481536"/>
        </a:xfrm>
        <a:prstGeom prst="chord">
          <a:avLst>
            <a:gd name="adj1" fmla="val 1168272"/>
            <a:gd name="adj2" fmla="val 9631728"/>
          </a:avLst>
        </a:prstGeom>
        <a:solidFill>
          <a:schemeClr val="accent1">
            <a:hueOff val="0"/>
            <a:satOff val="0"/>
            <a:lum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5B0C39-BDE3-46EF-8BCE-6A4BC4DD2A65}">
      <dsp:nvSpPr>
        <dsp:cNvPr id="0" name=""/>
        <dsp:cNvSpPr/>
      </dsp:nvSpPr>
      <dsp:spPr>
        <a:xfrm>
          <a:off x="728350" y="601920"/>
          <a:ext cx="1780680" cy="253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40" tIns="66040" rIns="66040" bIns="66040" numCol="1" spcCol="1270" anchor="t" anchorCtr="0">
          <a:noAutofit/>
        </a:bodyPr>
        <a:lstStyle/>
        <a:p>
          <a:pPr lvl="0" algn="l" defTabSz="1155700">
            <a:lnSpc>
              <a:spcPct val="90000"/>
            </a:lnSpc>
            <a:spcBef>
              <a:spcPct val="0"/>
            </a:spcBef>
            <a:spcAft>
              <a:spcPct val="35000"/>
            </a:spcAft>
          </a:pPr>
          <a:r>
            <a:rPr lang="pt-BR" sz="2600" kern="1200" dirty="0">
              <a:solidFill>
                <a:schemeClr val="bg1">
                  <a:lumMod val="65000"/>
                </a:schemeClr>
              </a:solidFill>
            </a:rPr>
            <a:t>KNI</a:t>
          </a:r>
        </a:p>
      </dsp:txBody>
      <dsp:txXfrm>
        <a:off x="728350" y="601920"/>
        <a:ext cx="1780680" cy="2533081"/>
      </dsp:txXfrm>
    </dsp:sp>
    <dsp:sp modelId="{91CADFEE-C348-4AF5-B060-4CF048C30168}">
      <dsp:nvSpPr>
        <dsp:cNvPr id="0" name=""/>
        <dsp:cNvSpPr/>
      </dsp:nvSpPr>
      <dsp:spPr>
        <a:xfrm>
          <a:off x="728350" y="0"/>
          <a:ext cx="1780680" cy="601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740" tIns="78740" rIns="78740" bIns="78740" numCol="1" spcCol="1270" anchor="b" anchorCtr="0">
          <a:noAutofit/>
        </a:bodyPr>
        <a:lstStyle/>
        <a:p>
          <a:pPr lvl="0" algn="l" defTabSz="1377950">
            <a:lnSpc>
              <a:spcPct val="90000"/>
            </a:lnSpc>
            <a:spcBef>
              <a:spcPct val="0"/>
            </a:spcBef>
            <a:spcAft>
              <a:spcPct val="35000"/>
            </a:spcAft>
          </a:pPr>
          <a:r>
            <a:rPr lang="pt-BR" sz="3100" kern="1200" dirty="0" err="1">
              <a:solidFill>
                <a:schemeClr val="bg1">
                  <a:lumMod val="65000"/>
                </a:schemeClr>
              </a:solidFill>
            </a:rPr>
            <a:t>Part</a:t>
          </a:r>
          <a:r>
            <a:rPr lang="pt-BR" sz="3100" kern="1200" dirty="0">
              <a:solidFill>
                <a:schemeClr val="bg1">
                  <a:lumMod val="65000"/>
                </a:schemeClr>
              </a:solidFill>
            </a:rPr>
            <a:t> 1</a:t>
          </a:r>
        </a:p>
      </dsp:txBody>
      <dsp:txXfrm>
        <a:off x="728350" y="0"/>
        <a:ext cx="1780680" cy="601920"/>
      </dsp:txXfrm>
    </dsp:sp>
    <dsp:sp modelId="{A1D30792-7C5E-408C-A8CA-2A79EED0163F}">
      <dsp:nvSpPr>
        <dsp:cNvPr id="0" name=""/>
        <dsp:cNvSpPr/>
      </dsp:nvSpPr>
      <dsp:spPr>
        <a:xfrm>
          <a:off x="2634431" y="0"/>
          <a:ext cx="601920" cy="60192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6F41F7-D0B9-4E97-8A27-86482021A0D8}">
      <dsp:nvSpPr>
        <dsp:cNvPr id="0" name=""/>
        <dsp:cNvSpPr/>
      </dsp:nvSpPr>
      <dsp:spPr>
        <a:xfrm>
          <a:off x="2694623" y="60192"/>
          <a:ext cx="481536" cy="481536"/>
        </a:xfrm>
        <a:prstGeom prst="chord">
          <a:avLst>
            <a:gd name="adj1" fmla="val 20431728"/>
            <a:gd name="adj2" fmla="val 11968272"/>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A3E4BC-EAEB-4246-B76F-227ACEF2014D}">
      <dsp:nvSpPr>
        <dsp:cNvPr id="0" name=""/>
        <dsp:cNvSpPr/>
      </dsp:nvSpPr>
      <dsp:spPr>
        <a:xfrm>
          <a:off x="3361751" y="601920"/>
          <a:ext cx="1780680" cy="253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40" tIns="66040" rIns="66040" bIns="66040" numCol="1" spcCol="1270" anchor="t" anchorCtr="0">
          <a:noAutofit/>
        </a:bodyPr>
        <a:lstStyle/>
        <a:p>
          <a:pPr lvl="0" algn="l" defTabSz="1155700">
            <a:lnSpc>
              <a:spcPct val="90000"/>
            </a:lnSpc>
            <a:spcBef>
              <a:spcPct val="0"/>
            </a:spcBef>
            <a:spcAft>
              <a:spcPct val="35000"/>
            </a:spcAft>
          </a:pPr>
          <a:r>
            <a:rPr lang="pt-BR" sz="2600" kern="1200" dirty="0" err="1">
              <a:solidFill>
                <a:schemeClr val="bg1">
                  <a:lumMod val="65000"/>
                </a:schemeClr>
              </a:solidFill>
            </a:rPr>
            <a:t>Public</a:t>
          </a:r>
          <a:r>
            <a:rPr lang="pt-BR" sz="2600" kern="1200" dirty="0">
              <a:solidFill>
                <a:schemeClr val="bg1">
                  <a:lumMod val="65000"/>
                </a:schemeClr>
              </a:solidFill>
            </a:rPr>
            <a:t> </a:t>
          </a:r>
          <a:r>
            <a:rPr lang="pt-BR" sz="2600" kern="1200" dirty="0" err="1">
              <a:solidFill>
                <a:schemeClr val="bg1">
                  <a:lumMod val="65000"/>
                </a:schemeClr>
              </a:solidFill>
            </a:rPr>
            <a:t>Governance</a:t>
          </a:r>
          <a:endParaRPr lang="pt-BR" sz="2600" kern="1200" dirty="0">
            <a:solidFill>
              <a:schemeClr val="bg1">
                <a:lumMod val="65000"/>
              </a:schemeClr>
            </a:solidFill>
          </a:endParaRPr>
        </a:p>
      </dsp:txBody>
      <dsp:txXfrm>
        <a:off x="3361751" y="601920"/>
        <a:ext cx="1780680" cy="2533081"/>
      </dsp:txXfrm>
    </dsp:sp>
    <dsp:sp modelId="{EB2501BA-0D62-4443-9390-46E772CC82B6}">
      <dsp:nvSpPr>
        <dsp:cNvPr id="0" name=""/>
        <dsp:cNvSpPr/>
      </dsp:nvSpPr>
      <dsp:spPr>
        <a:xfrm>
          <a:off x="3361751" y="0"/>
          <a:ext cx="1780680" cy="601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740" tIns="78740" rIns="78740" bIns="78740" numCol="1" spcCol="1270" anchor="b" anchorCtr="0">
          <a:noAutofit/>
        </a:bodyPr>
        <a:lstStyle/>
        <a:p>
          <a:pPr lvl="0" algn="l" defTabSz="1377950">
            <a:lnSpc>
              <a:spcPct val="90000"/>
            </a:lnSpc>
            <a:spcBef>
              <a:spcPct val="0"/>
            </a:spcBef>
            <a:spcAft>
              <a:spcPct val="35000"/>
            </a:spcAft>
          </a:pPr>
          <a:r>
            <a:rPr lang="pt-BR" sz="3100" kern="1200" dirty="0" err="1">
              <a:solidFill>
                <a:schemeClr val="bg1">
                  <a:lumMod val="65000"/>
                </a:schemeClr>
              </a:solidFill>
            </a:rPr>
            <a:t>Part</a:t>
          </a:r>
          <a:r>
            <a:rPr lang="pt-BR" sz="3100" kern="1200" dirty="0">
              <a:solidFill>
                <a:schemeClr val="bg1">
                  <a:lumMod val="65000"/>
                </a:schemeClr>
              </a:solidFill>
            </a:rPr>
            <a:t> 2</a:t>
          </a:r>
        </a:p>
      </dsp:txBody>
      <dsp:txXfrm>
        <a:off x="3361751" y="0"/>
        <a:ext cx="1780680" cy="601920"/>
      </dsp:txXfrm>
    </dsp:sp>
    <dsp:sp modelId="{31A9A8F1-CE60-4E73-9B4C-9D6054CB84BF}">
      <dsp:nvSpPr>
        <dsp:cNvPr id="0" name=""/>
        <dsp:cNvSpPr/>
      </dsp:nvSpPr>
      <dsp:spPr>
        <a:xfrm>
          <a:off x="5267832" y="0"/>
          <a:ext cx="601920" cy="60192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252347-569C-4D8F-A189-06E2A6CE7D7C}">
      <dsp:nvSpPr>
        <dsp:cNvPr id="0" name=""/>
        <dsp:cNvSpPr/>
      </dsp:nvSpPr>
      <dsp:spPr>
        <a:xfrm>
          <a:off x="5328024" y="60192"/>
          <a:ext cx="481536" cy="481536"/>
        </a:xfrm>
        <a:prstGeom prst="chord">
          <a:avLst>
            <a:gd name="adj1" fmla="val 16200000"/>
            <a:gd name="adj2" fmla="val 162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C15DE1-6BE3-4598-8D7D-14D0BF0B280A}">
      <dsp:nvSpPr>
        <dsp:cNvPr id="0" name=""/>
        <dsp:cNvSpPr/>
      </dsp:nvSpPr>
      <dsp:spPr>
        <a:xfrm>
          <a:off x="5995153" y="601920"/>
          <a:ext cx="1780680" cy="253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40" tIns="66040" rIns="66040" bIns="66040" numCol="1" spcCol="1270" anchor="t" anchorCtr="0">
          <a:noAutofit/>
        </a:bodyPr>
        <a:lstStyle/>
        <a:p>
          <a:pPr lvl="0" algn="l" defTabSz="1155700">
            <a:lnSpc>
              <a:spcPct val="90000"/>
            </a:lnSpc>
            <a:spcBef>
              <a:spcPct val="0"/>
            </a:spcBef>
            <a:spcAft>
              <a:spcPct val="35000"/>
            </a:spcAft>
          </a:pPr>
          <a:r>
            <a:rPr lang="pt-BR" sz="2600" kern="1200" dirty="0">
              <a:latin typeface="+mj-lt"/>
              <a:cs typeface="Times New Roman" panose="02020603050405020304" pitchFamily="18" charset="0"/>
            </a:rPr>
            <a:t>Connection </a:t>
          </a:r>
          <a:r>
            <a:rPr lang="pt-BR" sz="2600" kern="1200" dirty="0" err="1">
              <a:latin typeface="+mj-lt"/>
              <a:cs typeface="Times New Roman" panose="02020603050405020304" pitchFamily="18" charset="0"/>
            </a:rPr>
            <a:t>between</a:t>
          </a:r>
          <a:r>
            <a:rPr lang="pt-BR" sz="2600" kern="1200" dirty="0">
              <a:latin typeface="+mj-lt"/>
              <a:cs typeface="Times New Roman" panose="02020603050405020304" pitchFamily="18" charset="0"/>
            </a:rPr>
            <a:t> KNI </a:t>
          </a:r>
          <a:r>
            <a:rPr lang="pt-BR" sz="2600" kern="1200" dirty="0" err="1">
              <a:latin typeface="+mj-lt"/>
              <a:cs typeface="Times New Roman" panose="02020603050405020304" pitchFamily="18" charset="0"/>
            </a:rPr>
            <a:t>and</a:t>
          </a:r>
          <a:r>
            <a:rPr lang="pt-BR" sz="2600" kern="1200" dirty="0">
              <a:latin typeface="+mj-lt"/>
              <a:cs typeface="Times New Roman" panose="02020603050405020304" pitchFamily="18" charset="0"/>
            </a:rPr>
            <a:t> </a:t>
          </a:r>
          <a:r>
            <a:rPr lang="pt-BR" sz="2600" kern="1200" dirty="0" err="1">
              <a:latin typeface="+mj-lt"/>
              <a:cs typeface="Times New Roman" panose="02020603050405020304" pitchFamily="18" charset="0"/>
            </a:rPr>
            <a:t>Public</a:t>
          </a:r>
          <a:r>
            <a:rPr lang="pt-BR" sz="2600" kern="1200" dirty="0">
              <a:latin typeface="+mj-lt"/>
              <a:cs typeface="Times New Roman" panose="02020603050405020304" pitchFamily="18" charset="0"/>
            </a:rPr>
            <a:t> </a:t>
          </a:r>
          <a:r>
            <a:rPr lang="pt-BR" sz="2600" kern="1200" dirty="0" err="1">
              <a:latin typeface="+mj-lt"/>
              <a:cs typeface="Times New Roman" panose="02020603050405020304" pitchFamily="18" charset="0"/>
            </a:rPr>
            <a:t>Governance</a:t>
          </a:r>
          <a:endParaRPr lang="pt-BR" sz="2600" kern="1200" dirty="0"/>
        </a:p>
      </dsp:txBody>
      <dsp:txXfrm>
        <a:off x="5995153" y="601920"/>
        <a:ext cx="1780680" cy="2533081"/>
      </dsp:txXfrm>
    </dsp:sp>
    <dsp:sp modelId="{8C051063-9817-4D02-BBB1-884A148A34E0}">
      <dsp:nvSpPr>
        <dsp:cNvPr id="0" name=""/>
        <dsp:cNvSpPr/>
      </dsp:nvSpPr>
      <dsp:spPr>
        <a:xfrm>
          <a:off x="5995153" y="0"/>
          <a:ext cx="1780680" cy="601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740" tIns="78740" rIns="78740" bIns="78740" numCol="1" spcCol="1270" anchor="b" anchorCtr="0">
          <a:noAutofit/>
        </a:bodyPr>
        <a:lstStyle/>
        <a:p>
          <a:pPr lvl="0" algn="l" defTabSz="1377950">
            <a:lnSpc>
              <a:spcPct val="90000"/>
            </a:lnSpc>
            <a:spcBef>
              <a:spcPct val="0"/>
            </a:spcBef>
            <a:spcAft>
              <a:spcPct val="35000"/>
            </a:spcAft>
          </a:pPr>
          <a:r>
            <a:rPr lang="pt-BR" sz="3100" kern="1200" dirty="0" err="1"/>
            <a:t>Part</a:t>
          </a:r>
          <a:r>
            <a:rPr lang="pt-BR" sz="3100" kern="1200" dirty="0"/>
            <a:t> 3</a:t>
          </a:r>
        </a:p>
      </dsp:txBody>
      <dsp:txXfrm>
        <a:off x="5995153" y="0"/>
        <a:ext cx="1780680" cy="6019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1417D6-C18B-4470-8223-A9E0FA13DA3B}">
      <dsp:nvSpPr>
        <dsp:cNvPr id="0" name=""/>
        <dsp:cNvSpPr/>
      </dsp:nvSpPr>
      <dsp:spPr>
        <a:xfrm>
          <a:off x="0" y="0"/>
          <a:ext cx="6264695" cy="1728192"/>
        </a:xfrm>
        <a:prstGeom prst="round2DiagRect">
          <a:avLst/>
        </a:prstGeom>
        <a:solidFill>
          <a:srgbClr val="C0504D">
            <a:alpha val="8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pt-BR" sz="2800" kern="1200" dirty="0"/>
            <a:t>US GAO</a:t>
          </a:r>
        </a:p>
        <a:p>
          <a:pPr marL="228600" lvl="1" indent="-228600" algn="l" defTabSz="1066800">
            <a:lnSpc>
              <a:spcPct val="90000"/>
            </a:lnSpc>
            <a:spcBef>
              <a:spcPct val="0"/>
            </a:spcBef>
            <a:spcAft>
              <a:spcPct val="15000"/>
            </a:spcAft>
            <a:buChar char="••"/>
          </a:pPr>
          <a:r>
            <a:rPr lang="pt-BR" sz="2400" kern="1200" dirty="0"/>
            <a:t>Data-</a:t>
          </a:r>
          <a:r>
            <a:rPr lang="pt-BR" sz="2400" kern="1200" dirty="0" err="1"/>
            <a:t>Driven</a:t>
          </a:r>
          <a:r>
            <a:rPr lang="pt-BR" sz="2400" kern="1200" dirty="0"/>
            <a:t> </a:t>
          </a:r>
          <a:r>
            <a:rPr lang="pt-BR" sz="2400" kern="1200" dirty="0" err="1"/>
            <a:t>Decision</a:t>
          </a:r>
          <a:r>
            <a:rPr lang="pt-BR" sz="2400" kern="1200" dirty="0"/>
            <a:t> </a:t>
          </a:r>
          <a:r>
            <a:rPr lang="pt-BR" sz="2400" kern="1200" dirty="0" err="1"/>
            <a:t>Making</a:t>
          </a:r>
          <a:r>
            <a:rPr lang="pt-BR" sz="2400" kern="1200" dirty="0"/>
            <a:t> </a:t>
          </a:r>
        </a:p>
        <a:p>
          <a:pPr marL="228600" lvl="1" indent="-228600" algn="l" defTabSz="1066800">
            <a:lnSpc>
              <a:spcPct val="90000"/>
            </a:lnSpc>
            <a:spcBef>
              <a:spcPct val="0"/>
            </a:spcBef>
            <a:spcAft>
              <a:spcPct val="15000"/>
            </a:spcAft>
            <a:buChar char="••"/>
          </a:pPr>
          <a:r>
            <a:rPr lang="pt-BR" sz="2400" kern="1200" dirty="0"/>
            <a:t>Enterprise </a:t>
          </a:r>
          <a:r>
            <a:rPr lang="pt-BR" sz="2400" kern="1200" dirty="0" err="1"/>
            <a:t>Risk</a:t>
          </a:r>
          <a:r>
            <a:rPr lang="pt-BR" sz="2400" kern="1200" dirty="0"/>
            <a:t> Management</a:t>
          </a:r>
        </a:p>
      </dsp:txBody>
      <dsp:txXfrm>
        <a:off x="1425758" y="0"/>
        <a:ext cx="4838937" cy="1728192"/>
      </dsp:txXfrm>
    </dsp:sp>
    <dsp:sp modelId="{8E91E774-D517-4ED3-BADD-026B8EA66AF5}">
      <dsp:nvSpPr>
        <dsp:cNvPr id="0" name=""/>
        <dsp:cNvSpPr/>
      </dsp:nvSpPr>
      <dsp:spPr>
        <a:xfrm>
          <a:off x="172819" y="172819"/>
          <a:ext cx="1252939" cy="1382553"/>
        </a:xfrm>
        <a:prstGeom prst="hexagon">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1417D6-C18B-4470-8223-A9E0FA13DA3B}">
      <dsp:nvSpPr>
        <dsp:cNvPr id="0" name=""/>
        <dsp:cNvSpPr/>
      </dsp:nvSpPr>
      <dsp:spPr>
        <a:xfrm>
          <a:off x="0" y="0"/>
          <a:ext cx="6264695" cy="1728192"/>
        </a:xfrm>
        <a:prstGeom prst="round2DiagRect">
          <a:avLst/>
        </a:prstGeom>
        <a:solidFill>
          <a:srgbClr val="C0504D">
            <a:alpha val="8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pt-BR" sz="2800" kern="1200" dirty="0"/>
            <a:t>US GAO</a:t>
          </a:r>
        </a:p>
        <a:p>
          <a:pPr marL="228600" lvl="1" indent="-228600" algn="l" defTabSz="1066800">
            <a:lnSpc>
              <a:spcPct val="90000"/>
            </a:lnSpc>
            <a:spcBef>
              <a:spcPct val="0"/>
            </a:spcBef>
            <a:spcAft>
              <a:spcPct val="15000"/>
            </a:spcAft>
            <a:buChar char="••"/>
          </a:pPr>
          <a:r>
            <a:rPr lang="pt-BR" sz="2400" kern="1200" dirty="0"/>
            <a:t>Data-</a:t>
          </a:r>
          <a:r>
            <a:rPr lang="pt-BR" sz="2400" kern="1200" dirty="0" err="1"/>
            <a:t>Driven</a:t>
          </a:r>
          <a:r>
            <a:rPr lang="pt-BR" sz="2400" kern="1200" dirty="0"/>
            <a:t> </a:t>
          </a:r>
          <a:r>
            <a:rPr lang="pt-BR" sz="2400" kern="1200" dirty="0" err="1"/>
            <a:t>Decision</a:t>
          </a:r>
          <a:r>
            <a:rPr lang="pt-BR" sz="2400" kern="1200" dirty="0"/>
            <a:t> </a:t>
          </a:r>
          <a:r>
            <a:rPr lang="pt-BR" sz="2400" kern="1200" dirty="0" err="1"/>
            <a:t>Making</a:t>
          </a:r>
          <a:r>
            <a:rPr lang="pt-BR" sz="2400" kern="1200" dirty="0"/>
            <a:t> </a:t>
          </a:r>
        </a:p>
        <a:p>
          <a:pPr marL="228600" lvl="1" indent="-228600" algn="l" defTabSz="1066800">
            <a:lnSpc>
              <a:spcPct val="90000"/>
            </a:lnSpc>
            <a:spcBef>
              <a:spcPct val="0"/>
            </a:spcBef>
            <a:spcAft>
              <a:spcPct val="15000"/>
            </a:spcAft>
            <a:buChar char="••"/>
          </a:pPr>
          <a:r>
            <a:rPr lang="pt-BR" sz="2400" kern="1200" dirty="0"/>
            <a:t>Enterprise </a:t>
          </a:r>
          <a:r>
            <a:rPr lang="pt-BR" sz="2400" kern="1200" dirty="0" err="1"/>
            <a:t>Risk</a:t>
          </a:r>
          <a:r>
            <a:rPr lang="pt-BR" sz="2400" kern="1200" dirty="0"/>
            <a:t> Management</a:t>
          </a:r>
        </a:p>
      </dsp:txBody>
      <dsp:txXfrm>
        <a:off x="1425758" y="0"/>
        <a:ext cx="4838937" cy="1728192"/>
      </dsp:txXfrm>
    </dsp:sp>
    <dsp:sp modelId="{8E91E774-D517-4ED3-BADD-026B8EA66AF5}">
      <dsp:nvSpPr>
        <dsp:cNvPr id="0" name=""/>
        <dsp:cNvSpPr/>
      </dsp:nvSpPr>
      <dsp:spPr>
        <a:xfrm>
          <a:off x="172819" y="172819"/>
          <a:ext cx="1252939" cy="1382553"/>
        </a:xfrm>
        <a:prstGeom prst="hexagon">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2143B0-3F32-4D7C-B26A-CD6D5B17DDB1}">
      <dsp:nvSpPr>
        <dsp:cNvPr id="0" name=""/>
        <dsp:cNvSpPr/>
      </dsp:nvSpPr>
      <dsp:spPr>
        <a:xfrm>
          <a:off x="0" y="0"/>
          <a:ext cx="6768752" cy="2232611"/>
        </a:xfrm>
        <a:prstGeom prst="round2DiagRect">
          <a:avLst/>
        </a:prstGeom>
        <a:solidFill>
          <a:srgbClr val="95B3D7">
            <a:alpha val="8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pt-BR" sz="2800" kern="1200" dirty="0" err="1">
              <a:solidFill>
                <a:schemeClr val="tx1"/>
              </a:solidFill>
            </a:rPr>
            <a:t>Austrian</a:t>
          </a:r>
          <a:r>
            <a:rPr lang="pt-BR" sz="2800" kern="1200" dirty="0">
              <a:solidFill>
                <a:schemeClr val="tx1"/>
              </a:solidFill>
            </a:rPr>
            <a:t> </a:t>
          </a:r>
          <a:r>
            <a:rPr lang="pt-BR" sz="2800" kern="1200" dirty="0" err="1">
              <a:solidFill>
                <a:schemeClr val="tx1"/>
              </a:solidFill>
            </a:rPr>
            <a:t>Court</a:t>
          </a:r>
          <a:r>
            <a:rPr lang="pt-BR" sz="2800" kern="1200" dirty="0">
              <a:solidFill>
                <a:schemeClr val="tx1"/>
              </a:solidFill>
            </a:rPr>
            <a:t> </a:t>
          </a:r>
          <a:r>
            <a:rPr lang="pt-BR" sz="2800" kern="1200" dirty="0" err="1">
              <a:solidFill>
                <a:schemeClr val="tx1"/>
              </a:solidFill>
            </a:rPr>
            <a:t>of</a:t>
          </a:r>
          <a:r>
            <a:rPr lang="pt-BR" sz="2800" kern="1200" dirty="0">
              <a:solidFill>
                <a:schemeClr val="tx1"/>
              </a:solidFill>
            </a:rPr>
            <a:t> </a:t>
          </a:r>
          <a:r>
            <a:rPr lang="pt-BR" sz="2800" kern="1200" dirty="0" err="1">
              <a:solidFill>
                <a:schemeClr val="tx1"/>
              </a:solidFill>
            </a:rPr>
            <a:t>Audit</a:t>
          </a:r>
          <a:endParaRPr lang="pt-BR" sz="2800" kern="1200" dirty="0">
            <a:solidFill>
              <a:schemeClr val="tx1"/>
            </a:solidFill>
          </a:endParaRPr>
        </a:p>
        <a:p>
          <a:pPr marL="228600" lvl="1" indent="-228600" algn="l" defTabSz="1066800">
            <a:lnSpc>
              <a:spcPct val="90000"/>
            </a:lnSpc>
            <a:spcBef>
              <a:spcPct val="0"/>
            </a:spcBef>
            <a:spcAft>
              <a:spcPct val="15000"/>
            </a:spcAft>
            <a:buChar char="••"/>
          </a:pPr>
          <a:r>
            <a:rPr lang="en-US" sz="2400" kern="1200" dirty="0">
              <a:solidFill>
                <a:schemeClr val="tx1"/>
              </a:solidFill>
            </a:rPr>
            <a:t>The impact of legal and HRM measures on the effective retirement age in selected ministries</a:t>
          </a:r>
          <a:endParaRPr lang="pt-BR" sz="2400" kern="1200" dirty="0">
            <a:solidFill>
              <a:schemeClr val="tx1"/>
            </a:solidFill>
          </a:endParaRPr>
        </a:p>
        <a:p>
          <a:pPr marL="228600" lvl="1" indent="-228600" algn="l" defTabSz="1066800">
            <a:lnSpc>
              <a:spcPct val="90000"/>
            </a:lnSpc>
            <a:spcBef>
              <a:spcPct val="0"/>
            </a:spcBef>
            <a:spcAft>
              <a:spcPct val="15000"/>
            </a:spcAft>
            <a:buChar char="••"/>
          </a:pPr>
          <a:r>
            <a:rPr lang="en-US" sz="2400" kern="1200" dirty="0">
              <a:solidFill>
                <a:schemeClr val="tx1"/>
              </a:solidFill>
            </a:rPr>
            <a:t>Quality of midterm budget planning</a:t>
          </a:r>
          <a:endParaRPr lang="pt-BR" sz="2400" kern="1200" dirty="0">
            <a:solidFill>
              <a:schemeClr val="tx1"/>
            </a:solidFill>
          </a:endParaRPr>
        </a:p>
      </dsp:txBody>
      <dsp:txXfrm>
        <a:off x="1577011" y="0"/>
        <a:ext cx="5191740" cy="2232611"/>
      </dsp:txXfrm>
    </dsp:sp>
    <dsp:sp modelId="{9B3605B8-F77D-4C0F-A224-B5C6EC225C24}">
      <dsp:nvSpPr>
        <dsp:cNvPr id="0" name=""/>
        <dsp:cNvSpPr/>
      </dsp:nvSpPr>
      <dsp:spPr>
        <a:xfrm>
          <a:off x="223261" y="223261"/>
          <a:ext cx="1353750" cy="1786088"/>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0050" cy="4968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43338" y="0"/>
            <a:ext cx="2940050" cy="496888"/>
          </a:xfrm>
          <a:prstGeom prst="rect">
            <a:avLst/>
          </a:prstGeom>
        </p:spPr>
        <p:txBody>
          <a:bodyPr vert="horz" lIns="91440" tIns="45720" rIns="91440" bIns="45720" rtlCol="0"/>
          <a:lstStyle>
            <a:lvl1pPr algn="r">
              <a:defRPr sz="1200"/>
            </a:lvl1pPr>
          </a:lstStyle>
          <a:p>
            <a:fld id="{DDE1B4EC-62A0-41DA-80AF-F6B56DF8BD61}" type="datetimeFigureOut">
              <a:rPr lang="pt-BR" smtClean="0"/>
              <a:t>03/09/2019</a:t>
            </a:fld>
            <a:endParaRPr lang="pt-BR"/>
          </a:p>
        </p:txBody>
      </p:sp>
      <p:sp>
        <p:nvSpPr>
          <p:cNvPr id="4" name="Espaço Reservado para Rodapé 3"/>
          <p:cNvSpPr>
            <a:spLocks noGrp="1"/>
          </p:cNvSpPr>
          <p:nvPr>
            <p:ph type="ftr" sz="quarter" idx="2"/>
          </p:nvPr>
        </p:nvSpPr>
        <p:spPr>
          <a:xfrm>
            <a:off x="0" y="9409113"/>
            <a:ext cx="2940050" cy="4968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43338" y="9409113"/>
            <a:ext cx="2940050" cy="496887"/>
          </a:xfrm>
          <a:prstGeom prst="rect">
            <a:avLst/>
          </a:prstGeom>
        </p:spPr>
        <p:txBody>
          <a:bodyPr vert="horz" lIns="91440" tIns="45720" rIns="91440" bIns="45720" rtlCol="0" anchor="b"/>
          <a:lstStyle>
            <a:lvl1pPr algn="r">
              <a:defRPr sz="1200"/>
            </a:lvl1pPr>
          </a:lstStyle>
          <a:p>
            <a:fld id="{78651991-3689-42F1-B2C3-39441DCA7983}" type="slidenum">
              <a:rPr lang="pt-BR" smtClean="0"/>
              <a:t>‹#›</a:t>
            </a:fld>
            <a:endParaRPr lang="pt-BR"/>
          </a:p>
        </p:txBody>
      </p:sp>
    </p:spTree>
    <p:extLst>
      <p:ext uri="{BB962C8B-B14F-4D97-AF65-F5344CB8AC3E}">
        <p14:creationId xmlns:p14="http://schemas.microsoft.com/office/powerpoint/2010/main" val="4037287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0156" cy="495300"/>
          </a:xfrm>
          <a:prstGeom prst="rect">
            <a:avLst/>
          </a:prstGeom>
        </p:spPr>
        <p:txBody>
          <a:bodyPr vert="horz" lIns="91257" tIns="45629" rIns="91257" bIns="45629" rtlCol="0"/>
          <a:lstStyle>
            <a:lvl1pPr algn="l" fontAlgn="auto">
              <a:spcBef>
                <a:spcPts val="0"/>
              </a:spcBef>
              <a:spcAft>
                <a:spcPts val="0"/>
              </a:spcAft>
              <a:defRPr sz="1200">
                <a:latin typeface="+mn-lt"/>
              </a:defRPr>
            </a:lvl1pPr>
          </a:lstStyle>
          <a:p>
            <a:pPr>
              <a:defRPr/>
            </a:pPr>
            <a:endParaRPr lang="pt-BR"/>
          </a:p>
        </p:txBody>
      </p:sp>
      <p:sp>
        <p:nvSpPr>
          <p:cNvPr id="3" name="Espaço Reservado para Data 2"/>
          <p:cNvSpPr>
            <a:spLocks noGrp="1"/>
          </p:cNvSpPr>
          <p:nvPr>
            <p:ph type="dt" idx="1"/>
          </p:nvPr>
        </p:nvSpPr>
        <p:spPr>
          <a:xfrm>
            <a:off x="3843250" y="0"/>
            <a:ext cx="2940156" cy="495300"/>
          </a:xfrm>
          <a:prstGeom prst="rect">
            <a:avLst/>
          </a:prstGeom>
        </p:spPr>
        <p:txBody>
          <a:bodyPr vert="horz" lIns="91257" tIns="45629" rIns="91257" bIns="45629" rtlCol="0"/>
          <a:lstStyle>
            <a:lvl1pPr algn="r" fontAlgn="auto">
              <a:spcBef>
                <a:spcPts val="0"/>
              </a:spcBef>
              <a:spcAft>
                <a:spcPts val="0"/>
              </a:spcAft>
              <a:defRPr sz="1200">
                <a:latin typeface="+mn-lt"/>
              </a:defRPr>
            </a:lvl1pPr>
          </a:lstStyle>
          <a:p>
            <a:pPr>
              <a:defRPr/>
            </a:pPr>
            <a:fld id="{7C106D95-6D08-40D7-A501-39810FEC6015}" type="datetimeFigureOut">
              <a:rPr lang="pt-BR"/>
              <a:pPr>
                <a:defRPr/>
              </a:pPr>
              <a:t>03/09/2019</a:t>
            </a:fld>
            <a:endParaRPr lang="pt-BR"/>
          </a:p>
        </p:txBody>
      </p:sp>
      <p:sp>
        <p:nvSpPr>
          <p:cNvPr id="4" name="Espaço Reservado para Imagem de Slide 3"/>
          <p:cNvSpPr>
            <a:spLocks noGrp="1" noRot="1" noChangeAspect="1"/>
          </p:cNvSpPr>
          <p:nvPr>
            <p:ph type="sldImg" idx="2"/>
          </p:nvPr>
        </p:nvSpPr>
        <p:spPr>
          <a:xfrm>
            <a:off x="915988" y="742950"/>
            <a:ext cx="4953000" cy="3714750"/>
          </a:xfrm>
          <a:prstGeom prst="rect">
            <a:avLst/>
          </a:prstGeom>
          <a:noFill/>
          <a:ln w="12700">
            <a:solidFill>
              <a:prstClr val="black"/>
            </a:solidFill>
          </a:ln>
        </p:spPr>
        <p:txBody>
          <a:bodyPr vert="horz" lIns="91257" tIns="45629" rIns="91257" bIns="45629" rtlCol="0" anchor="ctr"/>
          <a:lstStyle/>
          <a:p>
            <a:pPr lvl="0"/>
            <a:endParaRPr lang="pt-BR" noProof="0"/>
          </a:p>
        </p:txBody>
      </p:sp>
      <p:sp>
        <p:nvSpPr>
          <p:cNvPr id="5" name="Espaço Reservado para Anotações 4"/>
          <p:cNvSpPr>
            <a:spLocks noGrp="1"/>
          </p:cNvSpPr>
          <p:nvPr>
            <p:ph type="body" sz="quarter" idx="3"/>
          </p:nvPr>
        </p:nvSpPr>
        <p:spPr>
          <a:xfrm>
            <a:off x="678498" y="4705350"/>
            <a:ext cx="5427980" cy="4457700"/>
          </a:xfrm>
          <a:prstGeom prst="rect">
            <a:avLst/>
          </a:prstGeom>
        </p:spPr>
        <p:txBody>
          <a:bodyPr vert="horz" lIns="91257" tIns="45629" rIns="91257" bIns="45629" rtlCol="0">
            <a:normAutofit/>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p:cNvSpPr>
            <a:spLocks noGrp="1"/>
          </p:cNvSpPr>
          <p:nvPr>
            <p:ph type="ftr" sz="quarter" idx="4"/>
          </p:nvPr>
        </p:nvSpPr>
        <p:spPr>
          <a:xfrm>
            <a:off x="0" y="9408981"/>
            <a:ext cx="2940156" cy="495300"/>
          </a:xfrm>
          <a:prstGeom prst="rect">
            <a:avLst/>
          </a:prstGeom>
        </p:spPr>
        <p:txBody>
          <a:bodyPr vert="horz" lIns="91257" tIns="45629" rIns="91257" bIns="45629" rtlCol="0" anchor="b"/>
          <a:lstStyle>
            <a:lvl1pPr algn="l" fontAlgn="auto">
              <a:spcBef>
                <a:spcPts val="0"/>
              </a:spcBef>
              <a:spcAft>
                <a:spcPts val="0"/>
              </a:spcAft>
              <a:defRPr sz="1200">
                <a:latin typeface="+mn-lt"/>
              </a:defRPr>
            </a:lvl1pPr>
          </a:lstStyle>
          <a:p>
            <a:pPr>
              <a:defRPr/>
            </a:pPr>
            <a:endParaRPr lang="pt-BR"/>
          </a:p>
        </p:txBody>
      </p:sp>
      <p:sp>
        <p:nvSpPr>
          <p:cNvPr id="7" name="Espaço Reservado para Número de Slide 6"/>
          <p:cNvSpPr>
            <a:spLocks noGrp="1"/>
          </p:cNvSpPr>
          <p:nvPr>
            <p:ph type="sldNum" sz="quarter" idx="5"/>
          </p:nvPr>
        </p:nvSpPr>
        <p:spPr>
          <a:xfrm>
            <a:off x="3843250" y="9408981"/>
            <a:ext cx="2940156" cy="495300"/>
          </a:xfrm>
          <a:prstGeom prst="rect">
            <a:avLst/>
          </a:prstGeom>
        </p:spPr>
        <p:txBody>
          <a:bodyPr vert="horz" lIns="91257" tIns="45629" rIns="91257" bIns="45629" rtlCol="0" anchor="b"/>
          <a:lstStyle>
            <a:lvl1pPr algn="r" fontAlgn="auto">
              <a:spcBef>
                <a:spcPts val="0"/>
              </a:spcBef>
              <a:spcAft>
                <a:spcPts val="0"/>
              </a:spcAft>
              <a:defRPr sz="1200">
                <a:latin typeface="+mn-lt"/>
              </a:defRPr>
            </a:lvl1pPr>
          </a:lstStyle>
          <a:p>
            <a:pPr>
              <a:defRPr/>
            </a:pPr>
            <a:fld id="{A430EF28-C946-4953-8F25-1984B33598A0}" type="slidenum">
              <a:rPr lang="pt-BR"/>
              <a:pPr>
                <a:defRPr/>
              </a:pPr>
              <a:t>‹#›</a:t>
            </a:fld>
            <a:endParaRPr lang="pt-BR"/>
          </a:p>
        </p:txBody>
      </p:sp>
    </p:spTree>
    <p:extLst>
      <p:ext uri="{BB962C8B-B14F-4D97-AF65-F5344CB8AC3E}">
        <p14:creationId xmlns:p14="http://schemas.microsoft.com/office/powerpoint/2010/main" val="3831541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ço Reservado para Imagem de Slide 1"/>
          <p:cNvSpPr>
            <a:spLocks noGrp="1" noRot="1" noChangeAspect="1" noTextEdit="1"/>
          </p:cNvSpPr>
          <p:nvPr>
            <p:ph type="sldImg"/>
          </p:nvPr>
        </p:nvSpPr>
        <p:spPr bwMode="auto">
          <a:xfrm>
            <a:off x="915988" y="742950"/>
            <a:ext cx="4953000" cy="3714750"/>
          </a:xfrm>
          <a:noFill/>
          <a:ln>
            <a:solidFill>
              <a:srgbClr val="000000"/>
            </a:solidFill>
            <a:miter lim="800000"/>
            <a:headEnd/>
            <a:tailEnd/>
          </a:ln>
        </p:spPr>
      </p:sp>
      <p:sp>
        <p:nvSpPr>
          <p:cNvPr id="1536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dirty="0"/>
          </a:p>
        </p:txBody>
      </p:sp>
      <p:sp>
        <p:nvSpPr>
          <p:cNvPr id="5124"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D5BB20-1742-4CB3-B7EA-A458DCCE68FB}" type="slidenum">
              <a:rPr lang="pt-BR" smtClean="0"/>
              <a:pPr fontAlgn="base">
                <a:spcBef>
                  <a:spcPct val="0"/>
                </a:spcBef>
                <a:spcAft>
                  <a:spcPct val="0"/>
                </a:spcAft>
                <a:defRPr/>
              </a:pPr>
              <a:t>1</a:t>
            </a:fld>
            <a:endParaRPr lang="pt-BR"/>
          </a:p>
        </p:txBody>
      </p:sp>
    </p:spTree>
    <p:extLst>
      <p:ext uri="{BB962C8B-B14F-4D97-AF65-F5344CB8AC3E}">
        <p14:creationId xmlns:p14="http://schemas.microsoft.com/office/powerpoint/2010/main" val="3351672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lvl="2" algn="just">
              <a:spcBef>
                <a:spcPts val="600"/>
              </a:spcBef>
              <a:defRPr/>
            </a:pPr>
            <a:r>
              <a:rPr lang="pt-BR" sz="2400" kern="1200" dirty="0">
                <a:solidFill>
                  <a:schemeClr val="tx1"/>
                </a:solidFill>
                <a:latin typeface="+mn-lt"/>
                <a:ea typeface="+mn-ea"/>
                <a:cs typeface="Times New Roman" panose="02020603050405020304" pitchFamily="18" charset="0"/>
              </a:rPr>
              <a:t>- 47 </a:t>
            </a:r>
            <a:r>
              <a:rPr lang="pt-BR" sz="2400" kern="1200" dirty="0" err="1">
                <a:solidFill>
                  <a:schemeClr val="tx1"/>
                </a:solidFill>
                <a:latin typeface="+mn-lt"/>
                <a:ea typeface="+mn-ea"/>
                <a:cs typeface="Times New Roman" panose="02020603050405020304" pitchFamily="18" charset="0"/>
              </a:rPr>
              <a:t>SAIs</a:t>
            </a:r>
            <a:r>
              <a:rPr lang="pt-BR" sz="2400" kern="1200" dirty="0">
                <a:solidFill>
                  <a:schemeClr val="tx1"/>
                </a:solidFill>
                <a:latin typeface="+mn-lt"/>
                <a:ea typeface="+mn-ea"/>
                <a:cs typeface="Times New Roman" panose="02020603050405020304" pitchFamily="18" charset="0"/>
              </a:rPr>
              <a:t> (24% </a:t>
            </a:r>
            <a:r>
              <a:rPr lang="pt-BR" sz="2400" kern="1200" dirty="0" err="1">
                <a:solidFill>
                  <a:schemeClr val="tx1"/>
                </a:solidFill>
                <a:latin typeface="+mn-lt"/>
                <a:ea typeface="+mn-ea"/>
                <a:cs typeface="Times New Roman" panose="02020603050405020304" pitchFamily="18" charset="0"/>
              </a:rPr>
              <a:t>of</a:t>
            </a:r>
            <a:r>
              <a:rPr lang="pt-BR" sz="2400" kern="1200" dirty="0">
                <a:solidFill>
                  <a:schemeClr val="tx1"/>
                </a:solidFill>
                <a:latin typeface="+mn-lt"/>
                <a:ea typeface="+mn-ea"/>
                <a:cs typeface="Times New Roman" panose="02020603050405020304" pitchFamily="18" charset="0"/>
              </a:rPr>
              <a:t> INTOSAI </a:t>
            </a:r>
            <a:r>
              <a:rPr lang="pt-BR" sz="2400" kern="1200" dirty="0" err="1">
                <a:solidFill>
                  <a:schemeClr val="tx1"/>
                </a:solidFill>
                <a:latin typeface="+mn-lt"/>
                <a:ea typeface="+mn-ea"/>
                <a:cs typeface="Times New Roman" panose="02020603050405020304" pitchFamily="18" charset="0"/>
              </a:rPr>
              <a:t>members</a:t>
            </a:r>
            <a:r>
              <a:rPr lang="pt-BR" sz="2400" kern="1200" dirty="0">
                <a:solidFill>
                  <a:schemeClr val="tx1"/>
                </a:solidFill>
                <a:latin typeface="+mn-lt"/>
                <a:ea typeface="+mn-ea"/>
                <a:cs typeface="Times New Roman" panose="02020603050405020304" pitchFamily="18" charset="0"/>
              </a:rPr>
              <a:t>)</a:t>
            </a:r>
          </a:p>
          <a:p>
            <a:pPr lvl="2" algn="just">
              <a:spcBef>
                <a:spcPts val="600"/>
              </a:spcBef>
              <a:defRPr/>
            </a:pPr>
            <a:r>
              <a:rPr lang="pt-BR" sz="2400" kern="1200" dirty="0">
                <a:solidFill>
                  <a:schemeClr val="tx1"/>
                </a:solidFill>
                <a:latin typeface="+mn-lt"/>
                <a:ea typeface="+mn-ea"/>
                <a:cs typeface="Times New Roman" panose="02020603050405020304" pitchFamily="18" charset="0"/>
              </a:rPr>
              <a:t>- 13 WG-KNI </a:t>
            </a:r>
            <a:r>
              <a:rPr lang="pt-BR" sz="2400" kern="1200" dirty="0" err="1">
                <a:solidFill>
                  <a:schemeClr val="tx1"/>
                </a:solidFill>
                <a:latin typeface="+mn-lt"/>
                <a:ea typeface="+mn-ea"/>
                <a:cs typeface="Times New Roman" panose="02020603050405020304" pitchFamily="18" charset="0"/>
              </a:rPr>
              <a:t>members</a:t>
            </a:r>
            <a:r>
              <a:rPr lang="pt-BR" sz="2400" kern="1200" dirty="0">
                <a:solidFill>
                  <a:schemeClr val="tx1"/>
                </a:solidFill>
                <a:latin typeface="+mn-lt"/>
                <a:ea typeface="+mn-ea"/>
                <a:cs typeface="Times New Roman" panose="02020603050405020304" pitchFamily="18" charset="0"/>
              </a:rPr>
              <a:t> (59% WG)</a:t>
            </a:r>
          </a:p>
        </p:txBody>
      </p:sp>
      <p:sp>
        <p:nvSpPr>
          <p:cNvPr id="4" name="Espaço Reservado para Número de Slide 3"/>
          <p:cNvSpPr>
            <a:spLocks noGrp="1"/>
          </p:cNvSpPr>
          <p:nvPr>
            <p:ph type="sldNum" sz="quarter" idx="10"/>
          </p:nvPr>
        </p:nvSpPr>
        <p:spPr/>
        <p:txBody>
          <a:bodyPr/>
          <a:lstStyle/>
          <a:p>
            <a:pPr>
              <a:defRPr/>
            </a:pPr>
            <a:fld id="{A430EF28-C946-4953-8F25-1984B33598A0}" type="slidenum">
              <a:rPr lang="pt-BR" smtClean="0"/>
              <a:pPr>
                <a:defRPr/>
              </a:pPr>
              <a:t>3</a:t>
            </a:fld>
            <a:endParaRPr lang="pt-BR"/>
          </a:p>
        </p:txBody>
      </p:sp>
    </p:spTree>
    <p:extLst>
      <p:ext uri="{BB962C8B-B14F-4D97-AF65-F5344CB8AC3E}">
        <p14:creationId xmlns:p14="http://schemas.microsoft.com/office/powerpoint/2010/main" val="3511708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lvl="2" algn="just">
              <a:spcBef>
                <a:spcPts val="600"/>
              </a:spcBef>
              <a:defRPr/>
            </a:pPr>
            <a:r>
              <a:rPr lang="pt-BR" sz="2400" kern="1200" dirty="0">
                <a:solidFill>
                  <a:schemeClr val="tx1"/>
                </a:solidFill>
                <a:latin typeface="+mn-lt"/>
                <a:ea typeface="+mn-ea"/>
                <a:cs typeface="Times New Roman" panose="02020603050405020304" pitchFamily="18" charset="0"/>
              </a:rPr>
              <a:t>- 47 </a:t>
            </a:r>
            <a:r>
              <a:rPr lang="pt-BR" sz="2400" kern="1200" dirty="0" err="1">
                <a:solidFill>
                  <a:schemeClr val="tx1"/>
                </a:solidFill>
                <a:latin typeface="+mn-lt"/>
                <a:ea typeface="+mn-ea"/>
                <a:cs typeface="Times New Roman" panose="02020603050405020304" pitchFamily="18" charset="0"/>
              </a:rPr>
              <a:t>SAIs</a:t>
            </a:r>
            <a:r>
              <a:rPr lang="pt-BR" sz="2400" kern="1200" dirty="0">
                <a:solidFill>
                  <a:schemeClr val="tx1"/>
                </a:solidFill>
                <a:latin typeface="+mn-lt"/>
                <a:ea typeface="+mn-ea"/>
                <a:cs typeface="Times New Roman" panose="02020603050405020304" pitchFamily="18" charset="0"/>
              </a:rPr>
              <a:t> (24% </a:t>
            </a:r>
            <a:r>
              <a:rPr lang="pt-BR" sz="2400" kern="1200" dirty="0" err="1">
                <a:solidFill>
                  <a:schemeClr val="tx1"/>
                </a:solidFill>
                <a:latin typeface="+mn-lt"/>
                <a:ea typeface="+mn-ea"/>
                <a:cs typeface="Times New Roman" panose="02020603050405020304" pitchFamily="18" charset="0"/>
              </a:rPr>
              <a:t>of</a:t>
            </a:r>
            <a:r>
              <a:rPr lang="pt-BR" sz="2400" kern="1200" dirty="0">
                <a:solidFill>
                  <a:schemeClr val="tx1"/>
                </a:solidFill>
                <a:latin typeface="+mn-lt"/>
                <a:ea typeface="+mn-ea"/>
                <a:cs typeface="Times New Roman" panose="02020603050405020304" pitchFamily="18" charset="0"/>
              </a:rPr>
              <a:t> INTOSAI </a:t>
            </a:r>
            <a:r>
              <a:rPr lang="pt-BR" sz="2400" kern="1200" dirty="0" err="1">
                <a:solidFill>
                  <a:schemeClr val="tx1"/>
                </a:solidFill>
                <a:latin typeface="+mn-lt"/>
                <a:ea typeface="+mn-ea"/>
                <a:cs typeface="Times New Roman" panose="02020603050405020304" pitchFamily="18" charset="0"/>
              </a:rPr>
              <a:t>members</a:t>
            </a:r>
            <a:r>
              <a:rPr lang="pt-BR" sz="2400" kern="1200" dirty="0">
                <a:solidFill>
                  <a:schemeClr val="tx1"/>
                </a:solidFill>
                <a:latin typeface="+mn-lt"/>
                <a:ea typeface="+mn-ea"/>
                <a:cs typeface="Times New Roman" panose="02020603050405020304" pitchFamily="18" charset="0"/>
              </a:rPr>
              <a:t>)</a:t>
            </a:r>
          </a:p>
          <a:p>
            <a:pPr lvl="2" algn="just">
              <a:spcBef>
                <a:spcPts val="600"/>
              </a:spcBef>
              <a:defRPr/>
            </a:pPr>
            <a:r>
              <a:rPr lang="pt-BR" sz="2400" kern="1200" dirty="0">
                <a:solidFill>
                  <a:schemeClr val="tx1"/>
                </a:solidFill>
                <a:latin typeface="+mn-lt"/>
                <a:ea typeface="+mn-ea"/>
                <a:cs typeface="Times New Roman" panose="02020603050405020304" pitchFamily="18" charset="0"/>
              </a:rPr>
              <a:t>- 13 WG-KNI </a:t>
            </a:r>
            <a:r>
              <a:rPr lang="pt-BR" sz="2400" kern="1200" dirty="0" err="1">
                <a:solidFill>
                  <a:schemeClr val="tx1"/>
                </a:solidFill>
                <a:latin typeface="+mn-lt"/>
                <a:ea typeface="+mn-ea"/>
                <a:cs typeface="Times New Roman" panose="02020603050405020304" pitchFamily="18" charset="0"/>
              </a:rPr>
              <a:t>members</a:t>
            </a:r>
            <a:r>
              <a:rPr lang="pt-BR" sz="2400" kern="1200" dirty="0">
                <a:solidFill>
                  <a:schemeClr val="tx1"/>
                </a:solidFill>
                <a:latin typeface="+mn-lt"/>
                <a:ea typeface="+mn-ea"/>
                <a:cs typeface="Times New Roman" panose="02020603050405020304" pitchFamily="18" charset="0"/>
              </a:rPr>
              <a:t> (59% WG)</a:t>
            </a:r>
          </a:p>
        </p:txBody>
      </p:sp>
      <p:sp>
        <p:nvSpPr>
          <p:cNvPr id="4" name="Espaço Reservado para Número de Slide 3"/>
          <p:cNvSpPr>
            <a:spLocks noGrp="1"/>
          </p:cNvSpPr>
          <p:nvPr>
            <p:ph type="sldNum" sz="quarter" idx="10"/>
          </p:nvPr>
        </p:nvSpPr>
        <p:spPr/>
        <p:txBody>
          <a:bodyPr/>
          <a:lstStyle/>
          <a:p>
            <a:pPr>
              <a:defRPr/>
            </a:pPr>
            <a:fld id="{A430EF28-C946-4953-8F25-1984B33598A0}" type="slidenum">
              <a:rPr lang="pt-BR" smtClean="0"/>
              <a:pPr>
                <a:defRPr/>
              </a:pPr>
              <a:t>4</a:t>
            </a:fld>
            <a:endParaRPr lang="pt-BR"/>
          </a:p>
        </p:txBody>
      </p:sp>
    </p:spTree>
    <p:extLst>
      <p:ext uri="{BB962C8B-B14F-4D97-AF65-F5344CB8AC3E}">
        <p14:creationId xmlns:p14="http://schemas.microsoft.com/office/powerpoint/2010/main" val="3787495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15988" y="742950"/>
            <a:ext cx="4953000" cy="3714750"/>
          </a:xfrm>
        </p:spPr>
      </p:sp>
      <p:sp>
        <p:nvSpPr>
          <p:cNvPr id="3" name="Espaço Reservado para Anotações 2"/>
          <p:cNvSpPr>
            <a:spLocks noGrp="1"/>
          </p:cNvSpPr>
          <p:nvPr>
            <p:ph type="body" idx="1"/>
          </p:nvPr>
        </p:nvSpPr>
        <p:spPr/>
        <p:txBody>
          <a:bodyPr/>
          <a:lstStyle/>
          <a:p>
            <a:r>
              <a:rPr lang="en-US" noProof="0" dirty="0"/>
              <a:t>Austrian Court of Audit – two audits:</a:t>
            </a:r>
            <a:r>
              <a:rPr lang="en-US" baseline="0" noProof="0" dirty="0"/>
              <a:t> </a:t>
            </a:r>
            <a:r>
              <a:rPr lang="en-US" sz="1200" kern="1200" noProof="0" dirty="0">
                <a:solidFill>
                  <a:schemeClr val="tx1"/>
                </a:solidFill>
                <a:effectLst/>
                <a:latin typeface="+mn-lt"/>
                <a:ea typeface="+mn-ea"/>
                <a:cs typeface="+mn-cs"/>
              </a:rPr>
              <a:t>“The impact of legal and HRM measures on the effective retirement age in selected ministries” and “Quality of midterm budget planning”</a:t>
            </a:r>
            <a:endParaRPr lang="en-US" noProof="0" dirty="0"/>
          </a:p>
        </p:txBody>
      </p:sp>
      <p:sp>
        <p:nvSpPr>
          <p:cNvPr id="4" name="Espaço Reservado para Número de Slide 3"/>
          <p:cNvSpPr>
            <a:spLocks noGrp="1"/>
          </p:cNvSpPr>
          <p:nvPr>
            <p:ph type="sldNum" sz="quarter" idx="10"/>
          </p:nvPr>
        </p:nvSpPr>
        <p:spPr/>
        <p:txBody>
          <a:bodyPr/>
          <a:lstStyle/>
          <a:p>
            <a:pPr>
              <a:defRPr/>
            </a:pPr>
            <a:fld id="{A430EF28-C946-4953-8F25-1984B33598A0}" type="slidenum">
              <a:rPr lang="pt-BR" smtClean="0"/>
              <a:pPr>
                <a:defRPr/>
              </a:pPr>
              <a:t>10</a:t>
            </a:fld>
            <a:endParaRPr lang="pt-BR"/>
          </a:p>
        </p:txBody>
      </p:sp>
    </p:spTree>
    <p:extLst>
      <p:ext uri="{BB962C8B-B14F-4D97-AF65-F5344CB8AC3E}">
        <p14:creationId xmlns:p14="http://schemas.microsoft.com/office/powerpoint/2010/main" val="469572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15988" y="742950"/>
            <a:ext cx="4953000" cy="3714750"/>
          </a:xfrm>
        </p:spPr>
      </p:sp>
      <p:sp>
        <p:nvSpPr>
          <p:cNvPr id="3" name="Espaço Reservado para Anotações 2"/>
          <p:cNvSpPr>
            <a:spLocks noGrp="1"/>
          </p:cNvSpPr>
          <p:nvPr>
            <p:ph type="body" idx="1"/>
          </p:nvPr>
        </p:nvSpPr>
        <p:spPr/>
        <p:txBody>
          <a:bodyPr/>
          <a:lstStyle/>
          <a:p>
            <a:r>
              <a:rPr lang="en-US" noProof="0" dirty="0"/>
              <a:t>Austrian Court of Audit – two audits:</a:t>
            </a:r>
            <a:r>
              <a:rPr lang="en-US" baseline="0" noProof="0" dirty="0"/>
              <a:t> </a:t>
            </a:r>
            <a:r>
              <a:rPr lang="en-US" sz="1200" kern="1200" noProof="0" dirty="0">
                <a:solidFill>
                  <a:schemeClr val="tx1"/>
                </a:solidFill>
                <a:effectLst/>
                <a:latin typeface="+mn-lt"/>
                <a:ea typeface="+mn-ea"/>
                <a:cs typeface="+mn-cs"/>
              </a:rPr>
              <a:t>“The impact of legal and HRM measures on the effective retirement age in selected ministries” and “Quality of midterm budget planning”</a:t>
            </a:r>
            <a:endParaRPr lang="en-US" noProof="0" dirty="0"/>
          </a:p>
        </p:txBody>
      </p:sp>
      <p:sp>
        <p:nvSpPr>
          <p:cNvPr id="4" name="Espaço Reservado para Número de Slide 3"/>
          <p:cNvSpPr>
            <a:spLocks noGrp="1"/>
          </p:cNvSpPr>
          <p:nvPr>
            <p:ph type="sldNum" sz="quarter" idx="10"/>
          </p:nvPr>
        </p:nvSpPr>
        <p:spPr/>
        <p:txBody>
          <a:bodyPr/>
          <a:lstStyle/>
          <a:p>
            <a:pPr>
              <a:defRPr/>
            </a:pPr>
            <a:fld id="{A430EF28-C946-4953-8F25-1984B33598A0}" type="slidenum">
              <a:rPr lang="pt-BR" smtClean="0"/>
              <a:pPr>
                <a:defRPr/>
              </a:pPr>
              <a:t>11</a:t>
            </a:fld>
            <a:endParaRPr lang="pt-BR"/>
          </a:p>
        </p:txBody>
      </p:sp>
    </p:spTree>
    <p:extLst>
      <p:ext uri="{BB962C8B-B14F-4D97-AF65-F5344CB8AC3E}">
        <p14:creationId xmlns:p14="http://schemas.microsoft.com/office/powerpoint/2010/main" val="2904149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15988" y="742950"/>
            <a:ext cx="4953000" cy="3714750"/>
          </a:xfrm>
        </p:spPr>
      </p:sp>
      <p:sp>
        <p:nvSpPr>
          <p:cNvPr id="3" name="Espaço Reservado para Anotações 2"/>
          <p:cNvSpPr>
            <a:spLocks noGrp="1"/>
          </p:cNvSpPr>
          <p:nvPr>
            <p:ph type="body" idx="1"/>
          </p:nvPr>
        </p:nvSpPr>
        <p:spPr/>
        <p:txBody>
          <a:bodyPr/>
          <a:lstStyle/>
          <a:p>
            <a:r>
              <a:rPr lang="en-US" noProof="0" dirty="0"/>
              <a:t>Austrian Court of Audit – two audits:</a:t>
            </a:r>
            <a:r>
              <a:rPr lang="en-US" baseline="0" noProof="0" dirty="0"/>
              <a:t> </a:t>
            </a:r>
            <a:r>
              <a:rPr lang="en-US" sz="1200" kern="1200" noProof="0" dirty="0">
                <a:solidFill>
                  <a:schemeClr val="tx1"/>
                </a:solidFill>
                <a:effectLst/>
                <a:latin typeface="+mn-lt"/>
                <a:ea typeface="+mn-ea"/>
                <a:cs typeface="+mn-cs"/>
              </a:rPr>
              <a:t>“The impact of legal and HRM measures on the effective retirement age in selected ministries” and “Quality of midterm budget planning”</a:t>
            </a:r>
            <a:endParaRPr lang="en-US" noProof="0" dirty="0"/>
          </a:p>
        </p:txBody>
      </p:sp>
      <p:sp>
        <p:nvSpPr>
          <p:cNvPr id="4" name="Espaço Reservado para Número de Slide 3"/>
          <p:cNvSpPr>
            <a:spLocks noGrp="1"/>
          </p:cNvSpPr>
          <p:nvPr>
            <p:ph type="sldNum" sz="quarter" idx="10"/>
          </p:nvPr>
        </p:nvSpPr>
        <p:spPr/>
        <p:txBody>
          <a:bodyPr/>
          <a:lstStyle/>
          <a:p>
            <a:pPr>
              <a:defRPr/>
            </a:pPr>
            <a:fld id="{A430EF28-C946-4953-8F25-1984B33598A0}" type="slidenum">
              <a:rPr lang="pt-BR" smtClean="0"/>
              <a:pPr>
                <a:defRPr/>
              </a:pPr>
              <a:t>12</a:t>
            </a:fld>
            <a:endParaRPr lang="pt-BR"/>
          </a:p>
        </p:txBody>
      </p:sp>
    </p:spTree>
    <p:extLst>
      <p:ext uri="{BB962C8B-B14F-4D97-AF65-F5344CB8AC3E}">
        <p14:creationId xmlns:p14="http://schemas.microsoft.com/office/powerpoint/2010/main" val="2389723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15988" y="742950"/>
            <a:ext cx="4953000" cy="3714750"/>
          </a:xfrm>
        </p:spPr>
      </p:sp>
      <p:sp>
        <p:nvSpPr>
          <p:cNvPr id="3" name="Espaço Reservado para Anotações 2"/>
          <p:cNvSpPr>
            <a:spLocks noGrp="1"/>
          </p:cNvSpPr>
          <p:nvPr>
            <p:ph type="body" idx="1"/>
          </p:nvPr>
        </p:nvSpPr>
        <p:spPr/>
        <p:txBody>
          <a:bodyPr/>
          <a:lstStyle/>
          <a:p>
            <a:r>
              <a:rPr lang="en-US" noProof="0" dirty="0"/>
              <a:t>Austrian Court of Audit – two audits:</a:t>
            </a:r>
            <a:r>
              <a:rPr lang="en-US" baseline="0" noProof="0" dirty="0"/>
              <a:t> </a:t>
            </a:r>
            <a:r>
              <a:rPr lang="en-US" sz="1200" kern="1200" noProof="0" dirty="0">
                <a:solidFill>
                  <a:schemeClr val="tx1"/>
                </a:solidFill>
                <a:effectLst/>
                <a:latin typeface="+mn-lt"/>
                <a:ea typeface="+mn-ea"/>
                <a:cs typeface="+mn-cs"/>
              </a:rPr>
              <a:t>“The impact of legal and HRM measures on the effective retirement age in selected ministries” and “Quality of midterm budget planning”</a:t>
            </a:r>
            <a:endParaRPr lang="en-US" noProof="0" dirty="0"/>
          </a:p>
        </p:txBody>
      </p:sp>
      <p:sp>
        <p:nvSpPr>
          <p:cNvPr id="4" name="Espaço Reservado para Número de Slide 3"/>
          <p:cNvSpPr>
            <a:spLocks noGrp="1"/>
          </p:cNvSpPr>
          <p:nvPr>
            <p:ph type="sldNum" sz="quarter" idx="10"/>
          </p:nvPr>
        </p:nvSpPr>
        <p:spPr/>
        <p:txBody>
          <a:bodyPr/>
          <a:lstStyle/>
          <a:p>
            <a:pPr>
              <a:defRPr/>
            </a:pPr>
            <a:fld id="{A430EF28-C946-4953-8F25-1984B33598A0}" type="slidenum">
              <a:rPr lang="pt-BR" smtClean="0"/>
              <a:pPr>
                <a:defRPr/>
              </a:pPr>
              <a:t>13</a:t>
            </a:fld>
            <a:endParaRPr lang="pt-BR"/>
          </a:p>
        </p:txBody>
      </p:sp>
    </p:spTree>
    <p:extLst>
      <p:ext uri="{BB962C8B-B14F-4D97-AF65-F5344CB8AC3E}">
        <p14:creationId xmlns:p14="http://schemas.microsoft.com/office/powerpoint/2010/main" val="3726989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15988" y="742950"/>
            <a:ext cx="4953000" cy="3714750"/>
          </a:xfrm>
        </p:spPr>
      </p:sp>
      <p:sp>
        <p:nvSpPr>
          <p:cNvPr id="3" name="Espaço Reservado para Anotações 2"/>
          <p:cNvSpPr>
            <a:spLocks noGrp="1"/>
          </p:cNvSpPr>
          <p:nvPr>
            <p:ph type="body" idx="1"/>
          </p:nvPr>
        </p:nvSpPr>
        <p:spPr/>
        <p:txBody>
          <a:bodyPr/>
          <a:lstStyle/>
          <a:p>
            <a:r>
              <a:rPr lang="en-US" noProof="0" dirty="0"/>
              <a:t>Austrian Court of Audit – two audits:</a:t>
            </a:r>
            <a:r>
              <a:rPr lang="en-US" baseline="0" noProof="0" dirty="0"/>
              <a:t> </a:t>
            </a:r>
            <a:r>
              <a:rPr lang="en-US" sz="1200" kern="1200" noProof="0" dirty="0">
                <a:solidFill>
                  <a:schemeClr val="tx1"/>
                </a:solidFill>
                <a:effectLst/>
                <a:latin typeface="+mn-lt"/>
                <a:ea typeface="+mn-ea"/>
                <a:cs typeface="+mn-cs"/>
              </a:rPr>
              <a:t>“The impact of legal and HRM measures on the effective retirement age in selected ministries” and “Quality of midterm budget planning”</a:t>
            </a:r>
            <a:endParaRPr lang="en-US" noProof="0" dirty="0"/>
          </a:p>
        </p:txBody>
      </p:sp>
      <p:sp>
        <p:nvSpPr>
          <p:cNvPr id="4" name="Espaço Reservado para Número de Slide 3"/>
          <p:cNvSpPr>
            <a:spLocks noGrp="1"/>
          </p:cNvSpPr>
          <p:nvPr>
            <p:ph type="sldNum" sz="quarter" idx="10"/>
          </p:nvPr>
        </p:nvSpPr>
        <p:spPr/>
        <p:txBody>
          <a:bodyPr/>
          <a:lstStyle/>
          <a:p>
            <a:pPr>
              <a:defRPr/>
            </a:pPr>
            <a:fld id="{A430EF28-C946-4953-8F25-1984B33598A0}" type="slidenum">
              <a:rPr lang="pt-BR" smtClean="0"/>
              <a:pPr>
                <a:defRPr/>
              </a:pPr>
              <a:t>14</a:t>
            </a:fld>
            <a:endParaRPr lang="pt-BR"/>
          </a:p>
        </p:txBody>
      </p:sp>
    </p:spTree>
    <p:extLst>
      <p:ext uri="{BB962C8B-B14F-4D97-AF65-F5344CB8AC3E}">
        <p14:creationId xmlns:p14="http://schemas.microsoft.com/office/powerpoint/2010/main" val="2357226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9"/>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lvl1pPr>
              <a:defRPr/>
            </a:lvl1pPr>
          </a:lstStyle>
          <a:p>
            <a:pPr>
              <a:defRPr/>
            </a:pPr>
            <a:fld id="{79FEA638-D3A9-4010-814C-E2E11650FC53}" type="datetimeFigureOut">
              <a:rPr lang="pt-BR"/>
              <a:pPr>
                <a:defRPr/>
              </a:pPr>
              <a:t>03/09/2019</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BBD82F63-E65D-499A-8A47-BDD753BC0A9F}" type="slidenum">
              <a:rPr lang="pt-BR"/>
              <a:pPr>
                <a:defRPr/>
              </a:pPr>
              <a:t>‹#›</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pPr>
              <a:defRPr/>
            </a:pPr>
            <a:fld id="{9812804F-7A24-4DC1-B928-DD3322A1B539}" type="datetimeFigureOut">
              <a:rPr lang="pt-BR"/>
              <a:pPr>
                <a:defRPr/>
              </a:pPr>
              <a:t>03/09/2019</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B309A0AD-569A-4A11-9313-AA38B8A90380}" type="slidenum">
              <a:rPr lang="pt-BR"/>
              <a:pPr>
                <a:defRPr/>
              </a:pPr>
              <a:t>‹#›</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2"/>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42"/>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pPr>
              <a:defRPr/>
            </a:pPr>
            <a:fld id="{B316E8A9-DDBE-4654-BB04-8E7F39B9AF74}" type="datetimeFigureOut">
              <a:rPr lang="pt-BR"/>
              <a:pPr>
                <a:defRPr/>
              </a:pPr>
              <a:t>03/09/2019</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0254CB9A-5182-4C9E-A912-C6F0ED4D7DDB}" type="slidenum">
              <a:rPr lang="pt-BR"/>
              <a:pPr>
                <a:defRPr/>
              </a:pPr>
              <a:t>‹#›</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pPr>
              <a:defRPr/>
            </a:pPr>
            <a:fld id="{73927B43-51B9-4BB2-8972-D0DC15714E38}" type="datetimeFigureOut">
              <a:rPr lang="pt-BR"/>
              <a:pPr>
                <a:defRPr/>
              </a:pPr>
              <a:t>03/09/2019</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9C92C7E7-3C77-489E-9A97-5F4482994462}" type="slidenum">
              <a:rPr lang="pt-BR"/>
              <a:pPr>
                <a:defRPr/>
              </a:pPr>
              <a:t>‹#›</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4"/>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fld id="{D584E588-E327-47E6-B3C8-BC0E43D63D1E}" type="datetimeFigureOut">
              <a:rPr lang="pt-BR"/>
              <a:pPr>
                <a:defRPr/>
              </a:pPr>
              <a:t>03/09/2019</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ED2F2D13-EBAE-4D3A-9174-70475D0B74E7}" type="slidenum">
              <a:rPr lang="pt-BR"/>
              <a:pPr>
                <a:defRPr/>
              </a:pPr>
              <a:t>‹#›</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3"/>
          <p:cNvSpPr>
            <a:spLocks noGrp="1"/>
          </p:cNvSpPr>
          <p:nvPr>
            <p:ph type="dt" sz="half" idx="10"/>
          </p:nvPr>
        </p:nvSpPr>
        <p:spPr/>
        <p:txBody>
          <a:bodyPr/>
          <a:lstStyle>
            <a:lvl1pPr>
              <a:defRPr/>
            </a:lvl1pPr>
          </a:lstStyle>
          <a:p>
            <a:pPr>
              <a:defRPr/>
            </a:pPr>
            <a:fld id="{8336D1E0-BACE-4A6C-BD24-2859D28E0010}" type="datetimeFigureOut">
              <a:rPr lang="pt-BR"/>
              <a:pPr>
                <a:defRPr/>
              </a:pPr>
              <a:t>03/09/2019</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19A725B3-F52E-4073-99EF-942874429B38}" type="slidenum">
              <a:rPr lang="pt-BR"/>
              <a:pPr>
                <a:defRPr/>
              </a:pPr>
              <a:t>‹#›</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3"/>
          <p:cNvSpPr>
            <a:spLocks noGrp="1"/>
          </p:cNvSpPr>
          <p:nvPr>
            <p:ph type="dt" sz="half" idx="10"/>
          </p:nvPr>
        </p:nvSpPr>
        <p:spPr/>
        <p:txBody>
          <a:bodyPr/>
          <a:lstStyle>
            <a:lvl1pPr>
              <a:defRPr/>
            </a:lvl1pPr>
          </a:lstStyle>
          <a:p>
            <a:pPr>
              <a:defRPr/>
            </a:pPr>
            <a:fld id="{4D3F1D1F-33F5-4710-AC26-A637E6216178}" type="datetimeFigureOut">
              <a:rPr lang="pt-BR"/>
              <a:pPr>
                <a:defRPr/>
              </a:pPr>
              <a:t>03/09/2019</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4832637E-62E9-41EE-9DD5-AE6BE221394A}" type="slidenum">
              <a:rPr lang="pt-BR"/>
              <a:pPr>
                <a:defRPr/>
              </a:pPr>
              <a:t>‹#›</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3"/>
          <p:cNvSpPr>
            <a:spLocks noGrp="1"/>
          </p:cNvSpPr>
          <p:nvPr>
            <p:ph type="dt" sz="half" idx="10"/>
          </p:nvPr>
        </p:nvSpPr>
        <p:spPr/>
        <p:txBody>
          <a:bodyPr/>
          <a:lstStyle>
            <a:lvl1pPr>
              <a:defRPr/>
            </a:lvl1pPr>
          </a:lstStyle>
          <a:p>
            <a:pPr>
              <a:defRPr/>
            </a:pPr>
            <a:fld id="{A8FA3134-019B-4913-A61C-815C9236EB89}" type="datetimeFigureOut">
              <a:rPr lang="pt-BR"/>
              <a:pPr>
                <a:defRPr/>
              </a:pPr>
              <a:t>03/09/2019</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CDFF13BF-3FB8-4766-ADC3-D1C3E6685B43}" type="slidenum">
              <a:rPr lang="pt-BR"/>
              <a:pPr>
                <a:defRPr/>
              </a:pPr>
              <a:t>‹#›</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D7D882B3-7B77-427E-8275-217C1D1C99AE}" type="datetimeFigureOut">
              <a:rPr lang="pt-BR"/>
              <a:pPr>
                <a:defRPr/>
              </a:pPr>
              <a:t>03/09/2019</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0CADD7CD-C04F-4DED-91DA-53D825378E5D}" type="slidenum">
              <a:rPr lang="pt-BR"/>
              <a:pPr>
                <a:defRPr/>
              </a:pPr>
              <a:t>‹#›</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2"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2641AF23-B3F8-44CC-B929-7641BEA21D45}" type="datetimeFigureOut">
              <a:rPr lang="pt-BR"/>
              <a:pPr>
                <a:defRPr/>
              </a:pPr>
              <a:t>03/09/2019</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EEAAD550-A5F1-47CF-9D88-5E398D72D687}" type="slidenum">
              <a:rPr lang="pt-BR"/>
              <a:pPr>
                <a:defRPr/>
              </a:pPr>
              <a:t>‹#›</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FF96E77C-E0D6-4626-BE62-28AA3F29715B}" type="datetimeFigureOut">
              <a:rPr lang="pt-BR"/>
              <a:pPr>
                <a:defRPr/>
              </a:pPr>
              <a:t>03/09/2019</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A2DB8CDE-DD70-4390-89C3-013265CCEAA2}" type="slidenum">
              <a:rPr lang="pt-BR"/>
              <a:pPr>
                <a:defRPr/>
              </a:pPr>
              <a:t>‹#›</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a:t>Clique para editar o estilo do título mestre</a:t>
            </a:r>
          </a:p>
        </p:txBody>
      </p:sp>
      <p:sp>
        <p:nvSpPr>
          <p:cNvPr id="1027" name="Espaço Reservado para Texto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6858DF9-99E6-4A38-BD66-EBCCD3FCF24D}" type="datetimeFigureOut">
              <a:rPr lang="pt-BR"/>
              <a:pPr>
                <a:defRPr/>
              </a:pPr>
              <a:t>03/09/2019</a:t>
            </a:fld>
            <a:endParaRPr lang="pt-BR"/>
          </a:p>
        </p:txBody>
      </p:sp>
      <p:sp>
        <p:nvSpPr>
          <p:cNvPr id="5" name="Espaço Reservado para Rodapé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t-BR"/>
          </a:p>
        </p:txBody>
      </p:sp>
      <p:sp>
        <p:nvSpPr>
          <p:cNvPr id="6" name="Espaço Reservado para Número de Slide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40D6586-59FA-46D4-8B7B-A7338B0652C6}" type="slidenum">
              <a:rPr lang="pt-BR"/>
              <a:pPr>
                <a:defRPr/>
              </a:pPr>
              <a:t>‹#›</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mailto:Leonardons@tcu.gov.b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CaixaDeTexto 4"/>
          <p:cNvSpPr txBox="1"/>
          <p:nvPr/>
        </p:nvSpPr>
        <p:spPr>
          <a:xfrm>
            <a:off x="1547664" y="1844828"/>
            <a:ext cx="6553200" cy="4154984"/>
          </a:xfrm>
          <a:prstGeom prst="rect">
            <a:avLst/>
          </a:prstGeom>
          <a:noFill/>
        </p:spPr>
        <p:txBody>
          <a:bodyPr>
            <a:spAutoFit/>
          </a:bodyPr>
          <a:lstStyle/>
          <a:p>
            <a:pPr algn="ctr" fontAlgn="auto">
              <a:spcBef>
                <a:spcPts val="0"/>
              </a:spcBef>
              <a:spcAft>
                <a:spcPts val="0"/>
              </a:spcAft>
              <a:defRPr/>
            </a:pPr>
            <a:r>
              <a:rPr lang="en-US" sz="4400" b="1" dirty="0">
                <a:solidFill>
                  <a:srgbClr val="002060"/>
                </a:solidFill>
                <a:latin typeface="+mj-lt"/>
                <a:cs typeface="Times New Roman" panose="02020603050405020304" pitchFamily="18" charset="0"/>
              </a:rPr>
              <a:t>Progress report on the subproject "KNI systems and public governance"</a:t>
            </a:r>
            <a:endParaRPr lang="pt-BR" sz="2400" b="1" dirty="0">
              <a:solidFill>
                <a:srgbClr val="002060"/>
              </a:solidFill>
              <a:latin typeface="+mj-lt"/>
            </a:endParaRPr>
          </a:p>
          <a:p>
            <a:pPr algn="ctr" fontAlgn="auto">
              <a:spcBef>
                <a:spcPts val="0"/>
              </a:spcBef>
              <a:spcAft>
                <a:spcPts val="0"/>
              </a:spcAft>
              <a:defRPr/>
            </a:pPr>
            <a:r>
              <a:rPr lang="pt-BR" sz="3600" b="1" dirty="0">
                <a:solidFill>
                  <a:srgbClr val="002060"/>
                </a:solidFill>
                <a:latin typeface="+mj-lt"/>
              </a:rPr>
              <a:t/>
            </a:r>
            <a:br>
              <a:rPr lang="pt-BR" sz="3600" b="1" dirty="0">
                <a:solidFill>
                  <a:srgbClr val="002060"/>
                </a:solidFill>
                <a:latin typeface="+mj-lt"/>
              </a:rPr>
            </a:br>
            <a:r>
              <a:rPr lang="en-US" sz="2400" b="1" dirty="0">
                <a:latin typeface="+mj-lt"/>
              </a:rPr>
              <a:t>11</a:t>
            </a:r>
            <a:r>
              <a:rPr lang="en-US" sz="2400" b="1" baseline="30000" dirty="0">
                <a:latin typeface="+mj-lt"/>
              </a:rPr>
              <a:t>th</a:t>
            </a:r>
            <a:r>
              <a:rPr lang="en-US" sz="2400" b="1" dirty="0">
                <a:latin typeface="+mj-lt"/>
              </a:rPr>
              <a:t> Meeting of the INTOSAI Working Group on </a:t>
            </a:r>
          </a:p>
          <a:p>
            <a:pPr algn="ctr" fontAlgn="auto">
              <a:spcBef>
                <a:spcPts val="0"/>
              </a:spcBef>
              <a:spcAft>
                <a:spcPts val="0"/>
              </a:spcAft>
              <a:defRPr/>
            </a:pPr>
            <a:r>
              <a:rPr lang="en-US" sz="2400" b="1" dirty="0">
                <a:latin typeface="+mj-lt"/>
              </a:rPr>
              <a:t>Key National Indicators</a:t>
            </a:r>
          </a:p>
          <a:p>
            <a:pPr algn="ctr" fontAlgn="auto">
              <a:spcBef>
                <a:spcPts val="0"/>
              </a:spcBef>
              <a:spcAft>
                <a:spcPts val="0"/>
              </a:spcAft>
              <a:defRPr/>
            </a:pPr>
            <a:endParaRPr lang="en-US" sz="2800" b="1" dirty="0">
              <a:latin typeface="+mj-lt"/>
            </a:endParaRPr>
          </a:p>
          <a:p>
            <a:pPr algn="ctr" fontAlgn="auto">
              <a:spcBef>
                <a:spcPts val="0"/>
              </a:spcBef>
              <a:spcAft>
                <a:spcPts val="0"/>
              </a:spcAft>
              <a:defRPr/>
            </a:pPr>
            <a:r>
              <a:rPr lang="en-US" sz="2000" b="1" dirty="0">
                <a:latin typeface="+mj-lt"/>
              </a:rPr>
              <a:t>Rome, March 27</a:t>
            </a:r>
            <a:r>
              <a:rPr lang="en-US" sz="2000" b="1" baseline="30000" dirty="0">
                <a:latin typeface="+mj-lt"/>
              </a:rPr>
              <a:t>th</a:t>
            </a:r>
            <a:r>
              <a:rPr lang="en-US" sz="2000" b="1" dirty="0">
                <a:latin typeface="+mj-lt"/>
              </a:rPr>
              <a:t>, 2018</a:t>
            </a:r>
            <a:endParaRPr lang="pt-BR" sz="2800" b="1"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683568" y="404668"/>
            <a:ext cx="7776864" cy="576423"/>
          </a:xfrm>
          <a:prstGeom prst="round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dirty="0"/>
              <a:t>Examples of Audit Work</a:t>
            </a:r>
          </a:p>
        </p:txBody>
      </p:sp>
    </p:spTree>
    <p:extLst>
      <p:ext uri="{BB962C8B-B14F-4D97-AF65-F5344CB8AC3E}">
        <p14:creationId xmlns:p14="http://schemas.microsoft.com/office/powerpoint/2010/main" val="1443287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683568" y="404668"/>
            <a:ext cx="7776864" cy="576423"/>
          </a:xfrm>
          <a:prstGeom prst="round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dirty="0"/>
              <a:t>Examples of Audit Work</a:t>
            </a:r>
          </a:p>
        </p:txBody>
      </p:sp>
      <p:graphicFrame>
        <p:nvGraphicFramePr>
          <p:cNvPr id="5" name="Diagrama 4"/>
          <p:cNvGraphicFramePr/>
          <p:nvPr>
            <p:extLst>
              <p:ext uri="{D42A27DB-BD31-4B8C-83A1-F6EECF244321}">
                <p14:modId xmlns:p14="http://schemas.microsoft.com/office/powerpoint/2010/main" val="3227475164"/>
              </p:ext>
            </p:extLst>
          </p:nvPr>
        </p:nvGraphicFramePr>
        <p:xfrm>
          <a:off x="683568" y="1628800"/>
          <a:ext cx="6264696" cy="1728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91066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683568" y="404668"/>
            <a:ext cx="7776864" cy="576423"/>
          </a:xfrm>
          <a:prstGeom prst="round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dirty="0"/>
              <a:t>Examples of Audit Work</a:t>
            </a:r>
          </a:p>
        </p:txBody>
      </p:sp>
      <p:graphicFrame>
        <p:nvGraphicFramePr>
          <p:cNvPr id="5" name="Diagrama 4"/>
          <p:cNvGraphicFramePr/>
          <p:nvPr/>
        </p:nvGraphicFramePr>
        <p:xfrm>
          <a:off x="683568" y="1628800"/>
          <a:ext cx="6264696" cy="1728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p:cNvGraphicFramePr/>
          <p:nvPr/>
        </p:nvGraphicFramePr>
        <p:xfrm>
          <a:off x="1691680" y="3716669"/>
          <a:ext cx="6768752" cy="223261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352602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683568" y="404668"/>
            <a:ext cx="7776864" cy="576423"/>
          </a:xfrm>
          <a:prstGeom prst="round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dirty="0"/>
              <a:t>Examples of Audit Work in the TCU</a:t>
            </a:r>
          </a:p>
        </p:txBody>
      </p:sp>
    </p:spTree>
    <p:extLst>
      <p:ext uri="{BB962C8B-B14F-4D97-AF65-F5344CB8AC3E}">
        <p14:creationId xmlns:p14="http://schemas.microsoft.com/office/powerpoint/2010/main" val="1407470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683568" y="404668"/>
            <a:ext cx="7776864" cy="576423"/>
          </a:xfrm>
          <a:prstGeom prst="round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dirty="0"/>
              <a:t>Examples of Audit Work in the TCU</a:t>
            </a:r>
          </a:p>
        </p:txBody>
      </p:sp>
      <p:graphicFrame>
        <p:nvGraphicFramePr>
          <p:cNvPr id="5" name="Diagrama 4"/>
          <p:cNvGraphicFramePr/>
          <p:nvPr>
            <p:extLst>
              <p:ext uri="{D42A27DB-BD31-4B8C-83A1-F6EECF244321}">
                <p14:modId xmlns:p14="http://schemas.microsoft.com/office/powerpoint/2010/main" val="1724364512"/>
              </p:ext>
            </p:extLst>
          </p:nvPr>
        </p:nvGraphicFramePr>
        <p:xfrm>
          <a:off x="1691680" y="1988840"/>
          <a:ext cx="5760640" cy="2232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3010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683568" y="389428"/>
            <a:ext cx="7776864" cy="576423"/>
          </a:xfrm>
          <a:prstGeom prst="round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3600" dirty="0"/>
              <a:t>SDG Project</a:t>
            </a:r>
          </a:p>
        </p:txBody>
      </p:sp>
      <p:sp>
        <p:nvSpPr>
          <p:cNvPr id="9" name="Espaço Reservado para Conteúdo 2"/>
          <p:cNvSpPr txBox="1">
            <a:spLocks/>
          </p:cNvSpPr>
          <p:nvPr/>
        </p:nvSpPr>
        <p:spPr>
          <a:xfrm>
            <a:off x="683568" y="1340768"/>
            <a:ext cx="7992888" cy="576064"/>
          </a:xfrm>
          <a:prstGeom prst="rect">
            <a:avLst/>
          </a:prstGeom>
        </p:spPr>
        <p:txBody>
          <a:bodyPr rtlCol="0" anchor="t">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None/>
              <a:defRPr/>
            </a:pPr>
            <a:r>
              <a:rPr lang="en-US" b="1" dirty="0">
                <a:latin typeface="+mj-lt"/>
              </a:rPr>
              <a:t>Goal of SDG Project</a:t>
            </a:r>
            <a:endParaRPr lang="en-US" b="1" dirty="0"/>
          </a:p>
        </p:txBody>
      </p:sp>
      <p:sp>
        <p:nvSpPr>
          <p:cNvPr id="10" name="Espaço Reservado para Conteúdo 2"/>
          <p:cNvSpPr txBox="1">
            <a:spLocks/>
          </p:cNvSpPr>
          <p:nvPr/>
        </p:nvSpPr>
        <p:spPr bwMode="auto">
          <a:xfrm>
            <a:off x="683568" y="2348880"/>
            <a:ext cx="7848872" cy="2943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32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fontAlgn="auto" hangingPunct="1">
              <a:spcAft>
                <a:spcPts val="0"/>
              </a:spcAft>
              <a:buNone/>
              <a:defRPr/>
            </a:pPr>
            <a:r>
              <a:rPr lang="en-US" dirty="0"/>
              <a:t>Build capacities and develop methods and tools in order to prepare TCU to review the implementation of the Agenda 2030 by the Brazilian Government, with the possibility of replication of the method by other Audit Institutions.</a:t>
            </a:r>
          </a:p>
        </p:txBody>
      </p:sp>
    </p:spTree>
    <p:extLst>
      <p:ext uri="{BB962C8B-B14F-4D97-AF65-F5344CB8AC3E}">
        <p14:creationId xmlns:p14="http://schemas.microsoft.com/office/powerpoint/2010/main" val="2512298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683568" y="389428"/>
            <a:ext cx="7776864" cy="576423"/>
          </a:xfrm>
          <a:prstGeom prst="round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3600" dirty="0"/>
              <a:t>SDG Project</a:t>
            </a:r>
          </a:p>
        </p:txBody>
      </p:sp>
      <p:sp>
        <p:nvSpPr>
          <p:cNvPr id="9" name="Espaço Reservado para Conteúdo 2"/>
          <p:cNvSpPr txBox="1">
            <a:spLocks/>
          </p:cNvSpPr>
          <p:nvPr/>
        </p:nvSpPr>
        <p:spPr>
          <a:xfrm>
            <a:off x="683568" y="1268760"/>
            <a:ext cx="7992888" cy="576064"/>
          </a:xfrm>
          <a:prstGeom prst="rect">
            <a:avLst/>
          </a:prstGeom>
        </p:spPr>
        <p:txBody>
          <a:bodyPr rtlCol="0" anchor="t">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None/>
              <a:defRPr/>
            </a:pPr>
            <a:r>
              <a:rPr lang="en-US" b="1" dirty="0">
                <a:latin typeface="+mj-lt"/>
              </a:rPr>
              <a:t>Initiatives</a:t>
            </a:r>
            <a:endParaRPr lang="en-US" b="1" dirty="0"/>
          </a:p>
        </p:txBody>
      </p:sp>
      <p:grpSp>
        <p:nvGrpSpPr>
          <p:cNvPr id="2" name="Agrupar 1">
            <a:extLst>
              <a:ext uri="{FF2B5EF4-FFF2-40B4-BE49-F238E27FC236}">
                <a16:creationId xmlns:a16="http://schemas.microsoft.com/office/drawing/2014/main" id="{938773EC-0692-43D6-AA1A-E4CF82421718}"/>
              </a:ext>
            </a:extLst>
          </p:cNvPr>
          <p:cNvGrpSpPr/>
          <p:nvPr/>
        </p:nvGrpSpPr>
        <p:grpSpPr>
          <a:xfrm>
            <a:off x="179512" y="1988840"/>
            <a:ext cx="8856983" cy="4241874"/>
            <a:chOff x="835025" y="1807360"/>
            <a:chExt cx="10518775" cy="4783036"/>
          </a:xfrm>
        </p:grpSpPr>
        <p:sp>
          <p:nvSpPr>
            <p:cNvPr id="5" name="Retângulo 4">
              <a:extLst>
                <a:ext uri="{FF2B5EF4-FFF2-40B4-BE49-F238E27FC236}">
                  <a16:creationId xmlns:a16="http://schemas.microsoft.com/office/drawing/2014/main" id="{58D010FC-F969-42F2-BD03-910BCC0961F4}"/>
                </a:ext>
              </a:extLst>
            </p:cNvPr>
            <p:cNvSpPr/>
            <p:nvPr/>
          </p:nvSpPr>
          <p:spPr>
            <a:xfrm>
              <a:off x="6252870" y="2365357"/>
              <a:ext cx="5050733" cy="3616523"/>
            </a:xfrm>
            <a:prstGeom prst="rect">
              <a:avLst/>
            </a:prstGeom>
            <a:noFill/>
            <a:ln w="38100">
              <a:solidFill>
                <a:srgbClr val="26BDE2">
                  <a:alpha val="50196"/>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t"/>
            <a:lstStyle/>
            <a:p>
              <a:pPr marL="540000" eaLnBrk="1" fontAlgn="auto" hangingPunct="1">
                <a:spcBef>
                  <a:spcPts val="0"/>
                </a:spcBef>
                <a:spcAft>
                  <a:spcPts val="0"/>
                </a:spcAft>
                <a:defRPr/>
              </a:pPr>
              <a:r>
                <a:rPr lang="pt-BR" sz="2800" b="1" dirty="0">
                  <a:solidFill>
                    <a:schemeClr val="tx1"/>
                  </a:solidFill>
                </a:rPr>
                <a:t>2017</a:t>
              </a:r>
            </a:p>
          </p:txBody>
        </p:sp>
        <p:sp>
          <p:nvSpPr>
            <p:cNvPr id="6" name="Retângulo 5">
              <a:extLst>
                <a:ext uri="{FF2B5EF4-FFF2-40B4-BE49-F238E27FC236}">
                  <a16:creationId xmlns:a16="http://schemas.microsoft.com/office/drawing/2014/main" id="{F8E11E74-295D-4584-AE3B-3CC5B74E44B6}"/>
                </a:ext>
              </a:extLst>
            </p:cNvPr>
            <p:cNvSpPr/>
            <p:nvPr/>
          </p:nvSpPr>
          <p:spPr>
            <a:xfrm>
              <a:off x="835025" y="2365357"/>
              <a:ext cx="5050733" cy="3616524"/>
            </a:xfrm>
            <a:prstGeom prst="rect">
              <a:avLst/>
            </a:prstGeom>
            <a:noFill/>
            <a:ln w="38100">
              <a:solidFill>
                <a:srgbClr val="26BDE2">
                  <a:alpha val="50196"/>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t"/>
            <a:lstStyle/>
            <a:p>
              <a:pPr marL="540000" eaLnBrk="1" fontAlgn="auto" hangingPunct="1">
                <a:spcBef>
                  <a:spcPts val="0"/>
                </a:spcBef>
                <a:spcAft>
                  <a:spcPts val="0"/>
                </a:spcAft>
                <a:defRPr/>
              </a:pPr>
              <a:r>
                <a:rPr lang="pt-BR" sz="2800" b="1" dirty="0">
                  <a:solidFill>
                    <a:schemeClr val="tx1"/>
                  </a:solidFill>
                </a:rPr>
                <a:t>2016</a:t>
              </a:r>
            </a:p>
          </p:txBody>
        </p:sp>
        <p:sp>
          <p:nvSpPr>
            <p:cNvPr id="7" name="Retângulo 6">
              <a:extLst>
                <a:ext uri="{FF2B5EF4-FFF2-40B4-BE49-F238E27FC236}">
                  <a16:creationId xmlns:a16="http://schemas.microsoft.com/office/drawing/2014/main" id="{794ECF8B-4BDA-4FF8-A511-966350B92C71}"/>
                </a:ext>
              </a:extLst>
            </p:cNvPr>
            <p:cNvSpPr/>
            <p:nvPr/>
          </p:nvSpPr>
          <p:spPr>
            <a:xfrm>
              <a:off x="835025" y="1807360"/>
              <a:ext cx="10518775" cy="441325"/>
            </a:xfrm>
            <a:prstGeom prst="rect">
              <a:avLst/>
            </a:prstGeom>
            <a:solidFill>
              <a:srgbClr val="26B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t>Government’s PREPAREDNESS to implement SDGs</a:t>
              </a:r>
            </a:p>
          </p:txBody>
        </p:sp>
        <p:sp>
          <p:nvSpPr>
            <p:cNvPr id="8" name="Elipse 7">
              <a:extLst>
                <a:ext uri="{FF2B5EF4-FFF2-40B4-BE49-F238E27FC236}">
                  <a16:creationId xmlns:a16="http://schemas.microsoft.com/office/drawing/2014/main" id="{7CAB270C-CD25-42EA-B830-06CD8B3744CA}"/>
                </a:ext>
              </a:extLst>
            </p:cNvPr>
            <p:cNvSpPr/>
            <p:nvPr/>
          </p:nvSpPr>
          <p:spPr>
            <a:xfrm>
              <a:off x="7311112" y="2928719"/>
              <a:ext cx="2934248" cy="2934248"/>
            </a:xfrm>
            <a:prstGeom prst="ellipse">
              <a:avLst/>
            </a:prstGeom>
            <a:solidFill>
              <a:srgbClr val="56C02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Latin America Audit</a:t>
              </a:r>
              <a:endParaRPr lang="en-US" sz="4000" b="1" dirty="0"/>
            </a:p>
          </p:txBody>
        </p:sp>
        <p:sp>
          <p:nvSpPr>
            <p:cNvPr id="11" name="Elipse 10">
              <a:extLst>
                <a:ext uri="{FF2B5EF4-FFF2-40B4-BE49-F238E27FC236}">
                  <a16:creationId xmlns:a16="http://schemas.microsoft.com/office/drawing/2014/main" id="{7E2D6AEF-1FA1-4E22-9B0B-F4452E05A40C}"/>
                </a:ext>
              </a:extLst>
            </p:cNvPr>
            <p:cNvSpPr/>
            <p:nvPr/>
          </p:nvSpPr>
          <p:spPr>
            <a:xfrm>
              <a:off x="1202137" y="3358999"/>
              <a:ext cx="2073688" cy="2073689"/>
            </a:xfrm>
            <a:prstGeom prst="ellipse">
              <a:avLst/>
            </a:prstGeom>
            <a:solidFill>
              <a:srgbClr val="26BDE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Audit model</a:t>
              </a:r>
            </a:p>
          </p:txBody>
        </p:sp>
        <p:sp>
          <p:nvSpPr>
            <p:cNvPr id="12" name="Elipse 11">
              <a:extLst>
                <a:ext uri="{FF2B5EF4-FFF2-40B4-BE49-F238E27FC236}">
                  <a16:creationId xmlns:a16="http://schemas.microsoft.com/office/drawing/2014/main" id="{DFA21CD9-E7AE-4244-8DA4-C69C6C709CAE}"/>
                </a:ext>
              </a:extLst>
            </p:cNvPr>
            <p:cNvSpPr/>
            <p:nvPr/>
          </p:nvSpPr>
          <p:spPr>
            <a:xfrm>
              <a:off x="3351211" y="4516707"/>
              <a:ext cx="2187332" cy="2073689"/>
            </a:xfrm>
            <a:prstGeom prst="ellipse">
              <a:avLst/>
            </a:prstGeom>
            <a:solidFill>
              <a:srgbClr val="A2194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Capacity building</a:t>
              </a:r>
            </a:p>
          </p:txBody>
        </p:sp>
        <p:sp>
          <p:nvSpPr>
            <p:cNvPr id="13" name="Elipse 12">
              <a:extLst>
                <a:ext uri="{FF2B5EF4-FFF2-40B4-BE49-F238E27FC236}">
                  <a16:creationId xmlns:a16="http://schemas.microsoft.com/office/drawing/2014/main" id="{18A0D6FA-1005-4782-9CA9-E21C6E242E1F}"/>
                </a:ext>
              </a:extLst>
            </p:cNvPr>
            <p:cNvSpPr/>
            <p:nvPr/>
          </p:nvSpPr>
          <p:spPr>
            <a:xfrm>
              <a:off x="3351211" y="2201290"/>
              <a:ext cx="2073688" cy="2073689"/>
            </a:xfrm>
            <a:prstGeom prst="ellipse">
              <a:avLst/>
            </a:prstGeom>
            <a:solidFill>
              <a:srgbClr val="EBB12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Pilot audit</a:t>
              </a:r>
              <a:endParaRPr lang="en-US" sz="3600" b="1" dirty="0">
                <a:solidFill>
                  <a:schemeClr val="tx1"/>
                </a:solidFill>
              </a:endParaRPr>
            </a:p>
          </p:txBody>
        </p:sp>
        <p:cxnSp>
          <p:nvCxnSpPr>
            <p:cNvPr id="14" name="Conector de seta reta 11">
              <a:extLst>
                <a:ext uri="{FF2B5EF4-FFF2-40B4-BE49-F238E27FC236}">
                  <a16:creationId xmlns:a16="http://schemas.microsoft.com/office/drawing/2014/main" id="{AFDCA88E-D9FB-4691-B801-14C1D1E34FBC}"/>
                </a:ext>
              </a:extLst>
            </p:cNvPr>
            <p:cNvCxnSpPr>
              <a:stCxn id="11" idx="7"/>
              <a:endCxn id="13" idx="2"/>
            </p:cNvCxnSpPr>
            <p:nvPr/>
          </p:nvCxnSpPr>
          <p:spPr>
            <a:xfrm flipV="1">
              <a:off x="2972140" y="3238135"/>
              <a:ext cx="379071" cy="424549"/>
            </a:xfrm>
            <a:prstGeom prst="straightConnector1">
              <a:avLst/>
            </a:prstGeom>
            <a:ln w="57150">
              <a:solidFill>
                <a:srgbClr val="26BDE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de seta reta 45">
              <a:extLst>
                <a:ext uri="{FF2B5EF4-FFF2-40B4-BE49-F238E27FC236}">
                  <a16:creationId xmlns:a16="http://schemas.microsoft.com/office/drawing/2014/main" id="{83E0CC9A-6110-4E4B-BFF2-87458DF244B3}"/>
                </a:ext>
              </a:extLst>
            </p:cNvPr>
            <p:cNvCxnSpPr>
              <a:cxnSpLocks/>
              <a:stCxn id="11" idx="5"/>
              <a:endCxn id="12" idx="2"/>
            </p:cNvCxnSpPr>
            <p:nvPr/>
          </p:nvCxnSpPr>
          <p:spPr>
            <a:xfrm>
              <a:off x="2972141" y="5129004"/>
              <a:ext cx="379070" cy="424547"/>
            </a:xfrm>
            <a:prstGeom prst="straightConnector1">
              <a:avLst/>
            </a:prstGeom>
            <a:ln w="57150">
              <a:solidFill>
                <a:srgbClr val="26BDE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de seta reta 46">
              <a:extLst>
                <a:ext uri="{FF2B5EF4-FFF2-40B4-BE49-F238E27FC236}">
                  <a16:creationId xmlns:a16="http://schemas.microsoft.com/office/drawing/2014/main" id="{C9CA483F-4A73-4475-8233-AD5B3E414124}"/>
                </a:ext>
              </a:extLst>
            </p:cNvPr>
            <p:cNvCxnSpPr>
              <a:stCxn id="11" idx="6"/>
              <a:endCxn id="8" idx="2"/>
            </p:cNvCxnSpPr>
            <p:nvPr/>
          </p:nvCxnSpPr>
          <p:spPr>
            <a:xfrm flipV="1">
              <a:off x="3275825" y="4395843"/>
              <a:ext cx="4035287" cy="1"/>
            </a:xfrm>
            <a:prstGeom prst="straightConnector1">
              <a:avLst/>
            </a:prstGeom>
            <a:ln w="57150">
              <a:solidFill>
                <a:srgbClr val="26BDE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de seta reta 47">
              <a:extLst>
                <a:ext uri="{FF2B5EF4-FFF2-40B4-BE49-F238E27FC236}">
                  <a16:creationId xmlns:a16="http://schemas.microsoft.com/office/drawing/2014/main" id="{1CCD1E05-B250-4D8F-A203-5E86B81F6B92}"/>
                </a:ext>
              </a:extLst>
            </p:cNvPr>
            <p:cNvCxnSpPr>
              <a:cxnSpLocks/>
              <a:endCxn id="8" idx="3"/>
            </p:cNvCxnSpPr>
            <p:nvPr/>
          </p:nvCxnSpPr>
          <p:spPr>
            <a:xfrm>
              <a:off x="5538543" y="5432689"/>
              <a:ext cx="2202280" cy="567"/>
            </a:xfrm>
            <a:prstGeom prst="straightConnector1">
              <a:avLst/>
            </a:prstGeom>
            <a:ln w="57150">
              <a:solidFill>
                <a:srgbClr val="26BDE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de seta reta 49">
              <a:extLst>
                <a:ext uri="{FF2B5EF4-FFF2-40B4-BE49-F238E27FC236}">
                  <a16:creationId xmlns:a16="http://schemas.microsoft.com/office/drawing/2014/main" id="{EF9CA845-37E0-4839-8D6A-1195E610A7B1}"/>
                </a:ext>
              </a:extLst>
            </p:cNvPr>
            <p:cNvCxnSpPr>
              <a:endCxn id="8" idx="1"/>
            </p:cNvCxnSpPr>
            <p:nvPr/>
          </p:nvCxnSpPr>
          <p:spPr>
            <a:xfrm flipV="1">
              <a:off x="5424899" y="3358430"/>
              <a:ext cx="2315924" cy="1"/>
            </a:xfrm>
            <a:prstGeom prst="straightConnector1">
              <a:avLst/>
            </a:prstGeom>
            <a:ln w="57150">
              <a:solidFill>
                <a:srgbClr val="26BDE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34804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683568" y="404668"/>
            <a:ext cx="7776864" cy="576423"/>
          </a:xfrm>
          <a:prstGeom prst="round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3600" dirty="0"/>
              <a:t>SDG Project</a:t>
            </a:r>
          </a:p>
        </p:txBody>
      </p:sp>
      <p:pic>
        <p:nvPicPr>
          <p:cNvPr id="6" name="Picture 2" descr="Resultado de imagem para sd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080" y="1556792"/>
            <a:ext cx="8095839"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498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683568" y="404668"/>
            <a:ext cx="7776864" cy="576423"/>
          </a:xfrm>
          <a:prstGeom prst="round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3600" dirty="0"/>
              <a:t>SDG Project</a:t>
            </a:r>
          </a:p>
        </p:txBody>
      </p:sp>
      <p:sp>
        <p:nvSpPr>
          <p:cNvPr id="9" name="Espaço Reservado para Conteúdo 2"/>
          <p:cNvSpPr txBox="1">
            <a:spLocks/>
          </p:cNvSpPr>
          <p:nvPr/>
        </p:nvSpPr>
        <p:spPr>
          <a:xfrm>
            <a:off x="3839940" y="1772816"/>
            <a:ext cx="4836516" cy="1077417"/>
          </a:xfrm>
          <a:prstGeom prst="rect">
            <a:avLst/>
          </a:prstGeom>
        </p:spPr>
        <p:txBody>
          <a:bodyPr rtlCol="0" anchor="t">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None/>
              <a:defRPr/>
            </a:pPr>
            <a:r>
              <a:rPr lang="en-US" sz="2400" b="1" dirty="0">
                <a:latin typeface="+mj-lt"/>
              </a:rPr>
              <a:t>2.4</a:t>
            </a:r>
            <a:r>
              <a:rPr lang="en-US" sz="2400" b="1" dirty="0"/>
              <a:t> Sustainable food production systems</a:t>
            </a:r>
          </a:p>
        </p:txBody>
      </p:sp>
      <p:sp>
        <p:nvSpPr>
          <p:cNvPr id="10" name="Espaço Reservado para Conteúdo 2"/>
          <p:cNvSpPr txBox="1">
            <a:spLocks/>
          </p:cNvSpPr>
          <p:nvPr/>
        </p:nvSpPr>
        <p:spPr bwMode="auto">
          <a:xfrm>
            <a:off x="3839940" y="2708920"/>
            <a:ext cx="4692500" cy="2583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32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auto" hangingPunct="1">
              <a:spcAft>
                <a:spcPts val="0"/>
              </a:spcAft>
              <a:buNone/>
              <a:defRPr/>
            </a:pPr>
            <a:r>
              <a:rPr lang="en-US" sz="2000" dirty="0"/>
              <a:t>By 2030, ensure </a:t>
            </a:r>
            <a:r>
              <a:rPr lang="en-US" sz="2000" b="1" dirty="0"/>
              <a:t>sustainable food production systems</a:t>
            </a:r>
            <a:r>
              <a:rPr lang="en-US" sz="2000" dirty="0"/>
              <a:t> and implement resilient agricultural practices that increase productivity and production, that help maintain ecosystems, that strengthen capacity for adaptation to climate change, extreme weather, drought, flooding and other disasters and that progressively improve land and soil quality</a:t>
            </a:r>
            <a:endParaRPr lang="pt-BR" sz="2000" b="1" dirty="0"/>
          </a:p>
        </p:txBody>
      </p:sp>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970" y="1916832"/>
            <a:ext cx="3287950" cy="3287950"/>
          </a:xfrm>
          <a:prstGeom prst="rect">
            <a:avLst/>
          </a:prstGeom>
        </p:spPr>
      </p:pic>
    </p:spTree>
    <p:extLst>
      <p:ext uri="{BB962C8B-B14F-4D97-AF65-F5344CB8AC3E}">
        <p14:creationId xmlns:p14="http://schemas.microsoft.com/office/powerpoint/2010/main" val="3356396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683568" y="389428"/>
            <a:ext cx="7776864" cy="576423"/>
          </a:xfrm>
          <a:prstGeom prst="round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3600" dirty="0"/>
              <a:t>SDG Project – </a:t>
            </a:r>
            <a:r>
              <a:rPr lang="pt-BR" sz="3600" dirty="0" err="1"/>
              <a:t>Audit</a:t>
            </a:r>
            <a:r>
              <a:rPr lang="pt-BR" sz="3600" dirty="0"/>
              <a:t> </a:t>
            </a:r>
            <a:r>
              <a:rPr lang="pt-BR" sz="3600" dirty="0" err="1"/>
              <a:t>model</a:t>
            </a:r>
            <a:endParaRPr lang="pt-BR" sz="3600" dirty="0"/>
          </a:p>
        </p:txBody>
      </p:sp>
      <p:sp>
        <p:nvSpPr>
          <p:cNvPr id="6" name="Retângulo 5">
            <a:extLst>
              <a:ext uri="{FF2B5EF4-FFF2-40B4-BE49-F238E27FC236}">
                <a16:creationId xmlns:a16="http://schemas.microsoft.com/office/drawing/2014/main" id="{9A45D985-D03C-4ED3-A138-C10A4DFF85B8}"/>
              </a:ext>
            </a:extLst>
          </p:cNvPr>
          <p:cNvSpPr/>
          <p:nvPr/>
        </p:nvSpPr>
        <p:spPr>
          <a:xfrm>
            <a:off x="683568" y="1010522"/>
            <a:ext cx="7776864" cy="5266998"/>
          </a:xfrm>
          <a:prstGeom prst="rect">
            <a:avLst/>
          </a:prstGeom>
          <a:solidFill>
            <a:srgbClr val="26BDE2">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grpSp>
        <p:nvGrpSpPr>
          <p:cNvPr id="7" name="Grupo 17">
            <a:extLst>
              <a:ext uri="{FF2B5EF4-FFF2-40B4-BE49-F238E27FC236}">
                <a16:creationId xmlns:a16="http://schemas.microsoft.com/office/drawing/2014/main" id="{BB258B94-3EE7-4B6C-A85A-E2FADA763C04}"/>
              </a:ext>
            </a:extLst>
          </p:cNvPr>
          <p:cNvGrpSpPr/>
          <p:nvPr/>
        </p:nvGrpSpPr>
        <p:grpSpPr>
          <a:xfrm>
            <a:off x="2699792" y="1000125"/>
            <a:ext cx="6038882" cy="5477815"/>
            <a:chOff x="1626518" y="1000125"/>
            <a:chExt cx="6038882" cy="5477815"/>
          </a:xfrm>
        </p:grpSpPr>
        <p:grpSp>
          <p:nvGrpSpPr>
            <p:cNvPr id="8" name="Grupo 19">
              <a:extLst>
                <a:ext uri="{FF2B5EF4-FFF2-40B4-BE49-F238E27FC236}">
                  <a16:creationId xmlns:a16="http://schemas.microsoft.com/office/drawing/2014/main" id="{6155D46D-CD97-4E60-8507-D996D293F89E}"/>
                </a:ext>
              </a:extLst>
            </p:cNvPr>
            <p:cNvGrpSpPr/>
            <p:nvPr/>
          </p:nvGrpSpPr>
          <p:grpSpPr>
            <a:xfrm>
              <a:off x="1640874" y="3178090"/>
              <a:ext cx="5984096" cy="676782"/>
              <a:chOff x="1640874" y="3178090"/>
              <a:chExt cx="5984096" cy="676782"/>
            </a:xfrm>
          </p:grpSpPr>
          <p:sp>
            <p:nvSpPr>
              <p:cNvPr id="41" name="Retângulo 40">
                <a:extLst>
                  <a:ext uri="{FF2B5EF4-FFF2-40B4-BE49-F238E27FC236}">
                    <a16:creationId xmlns:a16="http://schemas.microsoft.com/office/drawing/2014/main" id="{6D50A787-5728-46A0-A750-77D3BC44510F}"/>
                  </a:ext>
                </a:extLst>
              </p:cNvPr>
              <p:cNvSpPr/>
              <p:nvPr/>
            </p:nvSpPr>
            <p:spPr bwMode="auto">
              <a:xfrm>
                <a:off x="1640874" y="3178090"/>
                <a:ext cx="1910102" cy="676782"/>
              </a:xfrm>
              <a:prstGeom prst="rect">
                <a:avLst/>
              </a:prstGeom>
              <a:solidFill>
                <a:srgbClr val="26B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t>Policy A</a:t>
                </a:r>
              </a:p>
            </p:txBody>
          </p:sp>
          <p:sp>
            <p:nvSpPr>
              <p:cNvPr id="42" name="Retângulo 41">
                <a:extLst>
                  <a:ext uri="{FF2B5EF4-FFF2-40B4-BE49-F238E27FC236}">
                    <a16:creationId xmlns:a16="http://schemas.microsoft.com/office/drawing/2014/main" id="{8ED41145-D76A-474E-B692-90E462D7C692}"/>
                  </a:ext>
                </a:extLst>
              </p:cNvPr>
              <p:cNvSpPr/>
              <p:nvPr/>
            </p:nvSpPr>
            <p:spPr bwMode="auto">
              <a:xfrm>
                <a:off x="3678826" y="3178090"/>
                <a:ext cx="1908194" cy="675730"/>
              </a:xfrm>
              <a:prstGeom prst="rect">
                <a:avLst/>
              </a:prstGeom>
              <a:solidFill>
                <a:srgbClr val="26B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t>Policy B</a:t>
                </a:r>
              </a:p>
            </p:txBody>
          </p:sp>
          <p:sp>
            <p:nvSpPr>
              <p:cNvPr id="43" name="Retângulo 42">
                <a:extLst>
                  <a:ext uri="{FF2B5EF4-FFF2-40B4-BE49-F238E27FC236}">
                    <a16:creationId xmlns:a16="http://schemas.microsoft.com/office/drawing/2014/main" id="{2AB748C9-23DB-49B1-B662-32F0F828D5B0}"/>
                  </a:ext>
                </a:extLst>
              </p:cNvPr>
              <p:cNvSpPr/>
              <p:nvPr/>
            </p:nvSpPr>
            <p:spPr bwMode="auto">
              <a:xfrm>
                <a:off x="5714869" y="3178090"/>
                <a:ext cx="1910101" cy="676782"/>
              </a:xfrm>
              <a:prstGeom prst="rect">
                <a:avLst/>
              </a:prstGeom>
              <a:solidFill>
                <a:srgbClr val="26B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t>Policy C</a:t>
                </a:r>
              </a:p>
            </p:txBody>
          </p:sp>
        </p:grpSp>
        <p:sp>
          <p:nvSpPr>
            <p:cNvPr id="12" name="Retângulo 11">
              <a:extLst>
                <a:ext uri="{FF2B5EF4-FFF2-40B4-BE49-F238E27FC236}">
                  <a16:creationId xmlns:a16="http://schemas.microsoft.com/office/drawing/2014/main" id="{4942CFD6-0310-412C-966A-F624664B525F}"/>
                </a:ext>
              </a:extLst>
            </p:cNvPr>
            <p:cNvSpPr/>
            <p:nvPr/>
          </p:nvSpPr>
          <p:spPr>
            <a:xfrm>
              <a:off x="3550976" y="1000125"/>
              <a:ext cx="2135316" cy="867325"/>
            </a:xfrm>
            <a:prstGeom prst="rect">
              <a:avLst/>
            </a:prstGeom>
            <a:solidFill>
              <a:srgbClr val="26B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t>Center of Government</a:t>
              </a:r>
            </a:p>
          </p:txBody>
        </p:sp>
        <p:cxnSp>
          <p:nvCxnSpPr>
            <p:cNvPr id="13" name="Conector reto 12">
              <a:extLst>
                <a:ext uri="{FF2B5EF4-FFF2-40B4-BE49-F238E27FC236}">
                  <a16:creationId xmlns:a16="http://schemas.microsoft.com/office/drawing/2014/main" id="{9DCB7C98-E3F2-46BE-8167-7B0F470C9DA7}"/>
                </a:ext>
              </a:extLst>
            </p:cNvPr>
            <p:cNvCxnSpPr>
              <a:stCxn id="27" idx="2"/>
              <a:endCxn id="42" idx="2"/>
            </p:cNvCxnSpPr>
            <p:nvPr/>
          </p:nvCxnSpPr>
          <p:spPr>
            <a:xfrm flipV="1">
              <a:off x="4618635" y="3853820"/>
              <a:ext cx="14288" cy="624271"/>
            </a:xfrm>
            <a:prstGeom prst="line">
              <a:avLst/>
            </a:prstGeom>
            <a:ln w="38100">
              <a:solidFill>
                <a:srgbClr val="FD6925"/>
              </a:solidFill>
              <a:prstDash val="sysDot"/>
            </a:ln>
          </p:spPr>
          <p:style>
            <a:lnRef idx="1">
              <a:schemeClr val="accent1"/>
            </a:lnRef>
            <a:fillRef idx="0">
              <a:schemeClr val="accent1"/>
            </a:fillRef>
            <a:effectRef idx="0">
              <a:schemeClr val="accent1"/>
            </a:effectRef>
            <a:fontRef idx="minor">
              <a:schemeClr val="tx1"/>
            </a:fontRef>
          </p:style>
        </p:cxnSp>
        <p:cxnSp>
          <p:nvCxnSpPr>
            <p:cNvPr id="14" name="Conector reto 13">
              <a:extLst>
                <a:ext uri="{FF2B5EF4-FFF2-40B4-BE49-F238E27FC236}">
                  <a16:creationId xmlns:a16="http://schemas.microsoft.com/office/drawing/2014/main" id="{28EAC5FD-4FDD-4514-A73D-48BA9239E42D}"/>
                </a:ext>
              </a:extLst>
            </p:cNvPr>
            <p:cNvCxnSpPr>
              <a:stCxn id="27" idx="2"/>
              <a:endCxn id="41" idx="2"/>
            </p:cNvCxnSpPr>
            <p:nvPr/>
          </p:nvCxnSpPr>
          <p:spPr>
            <a:xfrm flipH="1" flipV="1">
              <a:off x="2595925" y="3854872"/>
              <a:ext cx="2022710" cy="623219"/>
            </a:xfrm>
            <a:prstGeom prst="line">
              <a:avLst/>
            </a:prstGeom>
            <a:ln w="38100">
              <a:solidFill>
                <a:srgbClr val="FD6925"/>
              </a:solidFill>
              <a:prstDash val="sysDot"/>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9D1924A8-E5B9-4D93-8D06-C06D4888DCF9}"/>
                </a:ext>
              </a:extLst>
            </p:cNvPr>
            <p:cNvCxnSpPr>
              <a:stCxn id="27" idx="2"/>
              <a:endCxn id="43" idx="2"/>
            </p:cNvCxnSpPr>
            <p:nvPr/>
          </p:nvCxnSpPr>
          <p:spPr>
            <a:xfrm flipV="1">
              <a:off x="4618635" y="3854872"/>
              <a:ext cx="2051285" cy="623219"/>
            </a:xfrm>
            <a:prstGeom prst="line">
              <a:avLst/>
            </a:prstGeom>
            <a:ln w="38100">
              <a:solidFill>
                <a:srgbClr val="FD6925"/>
              </a:solidFill>
              <a:prstDash val="sysDot"/>
            </a:ln>
          </p:spPr>
          <p:style>
            <a:lnRef idx="1">
              <a:schemeClr val="accent1"/>
            </a:lnRef>
            <a:fillRef idx="0">
              <a:schemeClr val="accent1"/>
            </a:fillRef>
            <a:effectRef idx="0">
              <a:schemeClr val="accent1"/>
            </a:effectRef>
            <a:fontRef idx="minor">
              <a:schemeClr val="tx1"/>
            </a:fontRef>
          </p:style>
        </p:cxnSp>
        <p:grpSp>
          <p:nvGrpSpPr>
            <p:cNvPr id="16" name="Grupo 43">
              <a:extLst>
                <a:ext uri="{FF2B5EF4-FFF2-40B4-BE49-F238E27FC236}">
                  <a16:creationId xmlns:a16="http://schemas.microsoft.com/office/drawing/2014/main" id="{4AF5AB39-037B-4FF4-B79F-2BAE22750B2A}"/>
                </a:ext>
              </a:extLst>
            </p:cNvPr>
            <p:cNvGrpSpPr>
              <a:grpSpLocks/>
            </p:cNvGrpSpPr>
            <p:nvPr/>
          </p:nvGrpSpPr>
          <p:grpSpPr bwMode="auto">
            <a:xfrm>
              <a:off x="2087008" y="4914336"/>
              <a:ext cx="1105234" cy="1101258"/>
              <a:chOff x="5290827" y="5041324"/>
              <a:chExt cx="967742" cy="967740"/>
            </a:xfrm>
          </p:grpSpPr>
          <p:pic>
            <p:nvPicPr>
              <p:cNvPr id="37" name="Imagem 28">
                <a:extLst>
                  <a:ext uri="{FF2B5EF4-FFF2-40B4-BE49-F238E27FC236}">
                    <a16:creationId xmlns:a16="http://schemas.microsoft.com/office/drawing/2014/main" id="{36BD39C0-CC27-4EB6-B0A7-61EC2A1D06D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5290827" y="5043428"/>
                <a:ext cx="967742" cy="965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 name="Grupo 42">
                <a:extLst>
                  <a:ext uri="{FF2B5EF4-FFF2-40B4-BE49-F238E27FC236}">
                    <a16:creationId xmlns:a16="http://schemas.microsoft.com/office/drawing/2014/main" id="{8575E235-2A67-4012-A55E-10DCDA476B60}"/>
                  </a:ext>
                </a:extLst>
              </p:cNvPr>
              <p:cNvGrpSpPr>
                <a:grpSpLocks/>
              </p:cNvGrpSpPr>
              <p:nvPr/>
            </p:nvGrpSpPr>
            <p:grpSpPr bwMode="auto">
              <a:xfrm>
                <a:off x="5290827" y="5041324"/>
                <a:ext cx="967740" cy="967740"/>
                <a:chOff x="6237827" y="5297618"/>
                <a:chExt cx="967740" cy="967740"/>
              </a:xfrm>
            </p:grpSpPr>
            <p:sp>
              <p:nvSpPr>
                <p:cNvPr id="39" name="Elipse 38">
                  <a:extLst>
                    <a:ext uri="{FF2B5EF4-FFF2-40B4-BE49-F238E27FC236}">
                      <a16:creationId xmlns:a16="http://schemas.microsoft.com/office/drawing/2014/main" id="{0C64C431-659D-4064-80B9-04710FBD1F56}"/>
                    </a:ext>
                  </a:extLst>
                </p:cNvPr>
                <p:cNvSpPr/>
                <p:nvPr/>
              </p:nvSpPr>
              <p:spPr>
                <a:xfrm>
                  <a:off x="6335297" y="5395440"/>
                  <a:ext cx="772801" cy="772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40" name="Retângulo 39">
                  <a:extLst>
                    <a:ext uri="{FF2B5EF4-FFF2-40B4-BE49-F238E27FC236}">
                      <a16:creationId xmlns:a16="http://schemas.microsoft.com/office/drawing/2014/main" id="{361B7355-0F28-4A32-AC62-A50ED795E336}"/>
                    </a:ext>
                  </a:extLst>
                </p:cNvPr>
                <p:cNvSpPr/>
                <p:nvPr/>
              </p:nvSpPr>
              <p:spPr>
                <a:xfrm>
                  <a:off x="6237827" y="5297618"/>
                  <a:ext cx="967742" cy="967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pt-BR" sz="2000" b="1" dirty="0">
                      <a:solidFill>
                        <a:schemeClr val="tx1"/>
                      </a:solidFill>
                    </a:rPr>
                    <a:t>SDG Target</a:t>
                  </a:r>
                </a:p>
              </p:txBody>
            </p:sp>
          </p:grpSp>
        </p:grpSp>
        <p:grpSp>
          <p:nvGrpSpPr>
            <p:cNvPr id="17" name="Grupo 43">
              <a:extLst>
                <a:ext uri="{FF2B5EF4-FFF2-40B4-BE49-F238E27FC236}">
                  <a16:creationId xmlns:a16="http://schemas.microsoft.com/office/drawing/2014/main" id="{2E6A18E4-5DD3-4C8A-BC9E-31DCECE6F284}"/>
                </a:ext>
              </a:extLst>
            </p:cNvPr>
            <p:cNvGrpSpPr>
              <a:grpSpLocks/>
            </p:cNvGrpSpPr>
            <p:nvPr/>
          </p:nvGrpSpPr>
          <p:grpSpPr bwMode="auto">
            <a:xfrm>
              <a:off x="6045025" y="4919793"/>
              <a:ext cx="1101261" cy="1101258"/>
              <a:chOff x="5290825" y="5041324"/>
              <a:chExt cx="967744" cy="967740"/>
            </a:xfrm>
          </p:grpSpPr>
          <p:pic>
            <p:nvPicPr>
              <p:cNvPr id="33" name="Imagem 28">
                <a:extLst>
                  <a:ext uri="{FF2B5EF4-FFF2-40B4-BE49-F238E27FC236}">
                    <a16:creationId xmlns:a16="http://schemas.microsoft.com/office/drawing/2014/main" id="{817A33B9-464E-44D1-88BF-76202AE0334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5290827" y="5043428"/>
                <a:ext cx="967742" cy="965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 name="Grupo 42">
                <a:extLst>
                  <a:ext uri="{FF2B5EF4-FFF2-40B4-BE49-F238E27FC236}">
                    <a16:creationId xmlns:a16="http://schemas.microsoft.com/office/drawing/2014/main" id="{FCEF69E6-5444-49CA-A044-7828BDA714A9}"/>
                  </a:ext>
                </a:extLst>
              </p:cNvPr>
              <p:cNvGrpSpPr>
                <a:grpSpLocks/>
              </p:cNvGrpSpPr>
              <p:nvPr/>
            </p:nvGrpSpPr>
            <p:grpSpPr bwMode="auto">
              <a:xfrm>
                <a:off x="5290825" y="5041324"/>
                <a:ext cx="967742" cy="967740"/>
                <a:chOff x="6237825" y="5297618"/>
                <a:chExt cx="967742" cy="967740"/>
              </a:xfrm>
            </p:grpSpPr>
            <p:sp>
              <p:nvSpPr>
                <p:cNvPr id="35" name="Elipse 34">
                  <a:extLst>
                    <a:ext uri="{FF2B5EF4-FFF2-40B4-BE49-F238E27FC236}">
                      <a16:creationId xmlns:a16="http://schemas.microsoft.com/office/drawing/2014/main" id="{108AA569-0786-4EC5-B7B6-646E25410CEC}"/>
                    </a:ext>
                  </a:extLst>
                </p:cNvPr>
                <p:cNvSpPr/>
                <p:nvPr/>
              </p:nvSpPr>
              <p:spPr>
                <a:xfrm>
                  <a:off x="6335649" y="5395440"/>
                  <a:ext cx="772097" cy="772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36" name="Retângulo 35">
                  <a:extLst>
                    <a:ext uri="{FF2B5EF4-FFF2-40B4-BE49-F238E27FC236}">
                      <a16:creationId xmlns:a16="http://schemas.microsoft.com/office/drawing/2014/main" id="{86BD1510-1232-40A0-84EC-6FEBE2BF1C8C}"/>
                    </a:ext>
                  </a:extLst>
                </p:cNvPr>
                <p:cNvSpPr/>
                <p:nvPr/>
              </p:nvSpPr>
              <p:spPr>
                <a:xfrm>
                  <a:off x="6237825" y="5297618"/>
                  <a:ext cx="967742" cy="967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pt-BR" sz="2000" b="1" dirty="0">
                      <a:solidFill>
                        <a:schemeClr val="tx1"/>
                      </a:solidFill>
                    </a:rPr>
                    <a:t>SDG</a:t>
                  </a:r>
                </a:p>
                <a:p>
                  <a:pPr algn="ctr" eaLnBrk="1" fontAlgn="auto" hangingPunct="1">
                    <a:spcBef>
                      <a:spcPts val="0"/>
                    </a:spcBef>
                    <a:spcAft>
                      <a:spcPts val="0"/>
                    </a:spcAft>
                    <a:defRPr/>
                  </a:pPr>
                  <a:r>
                    <a:rPr lang="pt-BR" sz="2000" b="1" dirty="0">
                      <a:solidFill>
                        <a:schemeClr val="tx1"/>
                      </a:solidFill>
                    </a:rPr>
                    <a:t>Target</a:t>
                  </a:r>
                  <a:endParaRPr lang="pt-BR" sz="1200" b="1" dirty="0">
                    <a:solidFill>
                      <a:schemeClr val="tx1"/>
                    </a:solidFill>
                  </a:endParaRPr>
                </a:p>
              </p:txBody>
            </p:sp>
          </p:grpSp>
        </p:grpSp>
        <p:cxnSp>
          <p:nvCxnSpPr>
            <p:cNvPr id="18" name="Conector reto 17">
              <a:extLst>
                <a:ext uri="{FF2B5EF4-FFF2-40B4-BE49-F238E27FC236}">
                  <a16:creationId xmlns:a16="http://schemas.microsoft.com/office/drawing/2014/main" id="{1707B90C-FADD-459F-BBC8-CD347C1B257C}"/>
                </a:ext>
              </a:extLst>
            </p:cNvPr>
            <p:cNvCxnSpPr>
              <a:stCxn id="27" idx="1"/>
              <a:endCxn id="37" idx="3"/>
            </p:cNvCxnSpPr>
            <p:nvPr/>
          </p:nvCxnSpPr>
          <p:spPr>
            <a:xfrm flipH="1" flipV="1">
              <a:off x="3192242" y="5466162"/>
              <a:ext cx="424290" cy="11853"/>
            </a:xfrm>
            <a:prstGeom prst="line">
              <a:avLst/>
            </a:prstGeom>
            <a:ln w="38100">
              <a:solidFill>
                <a:srgbClr val="FD6925"/>
              </a:solidFill>
              <a:prstDash val="sysDot"/>
            </a:ln>
          </p:spPr>
          <p:style>
            <a:lnRef idx="1">
              <a:schemeClr val="accent1"/>
            </a:lnRef>
            <a:fillRef idx="0">
              <a:schemeClr val="accent1"/>
            </a:fillRef>
            <a:effectRef idx="0">
              <a:schemeClr val="accent1"/>
            </a:effectRef>
            <a:fontRef idx="minor">
              <a:schemeClr val="tx1"/>
            </a:fontRef>
          </p:style>
        </p:cxnSp>
        <p:cxnSp>
          <p:nvCxnSpPr>
            <p:cNvPr id="19" name="Conector reto 18">
              <a:extLst>
                <a:ext uri="{FF2B5EF4-FFF2-40B4-BE49-F238E27FC236}">
                  <a16:creationId xmlns:a16="http://schemas.microsoft.com/office/drawing/2014/main" id="{B8CAD845-381E-4BC5-8B5D-7A3A14EB85D9}"/>
                </a:ext>
              </a:extLst>
            </p:cNvPr>
            <p:cNvCxnSpPr>
              <a:stCxn id="27" idx="3"/>
              <a:endCxn id="33" idx="1"/>
            </p:cNvCxnSpPr>
            <p:nvPr/>
          </p:nvCxnSpPr>
          <p:spPr>
            <a:xfrm flipV="1">
              <a:off x="5620738" y="5471619"/>
              <a:ext cx="424289" cy="6396"/>
            </a:xfrm>
            <a:prstGeom prst="line">
              <a:avLst/>
            </a:prstGeom>
            <a:ln w="38100">
              <a:solidFill>
                <a:srgbClr val="FD6925"/>
              </a:solidFill>
              <a:prstDash val="sysDot"/>
            </a:ln>
          </p:spPr>
          <p:style>
            <a:lnRef idx="1">
              <a:schemeClr val="accent1"/>
            </a:lnRef>
            <a:fillRef idx="0">
              <a:schemeClr val="accent1"/>
            </a:fillRef>
            <a:effectRef idx="0">
              <a:schemeClr val="accent1"/>
            </a:effectRef>
            <a:fontRef idx="minor">
              <a:schemeClr val="tx1"/>
            </a:fontRef>
          </p:style>
        </p:cxnSp>
        <p:sp>
          <p:nvSpPr>
            <p:cNvPr id="20" name="Seta para cima e para baixo 29">
              <a:extLst>
                <a:ext uri="{FF2B5EF4-FFF2-40B4-BE49-F238E27FC236}">
                  <a16:creationId xmlns:a16="http://schemas.microsoft.com/office/drawing/2014/main" id="{D14BC3DE-CA3F-4DA7-808E-8DCBD883137A}"/>
                </a:ext>
              </a:extLst>
            </p:cNvPr>
            <p:cNvSpPr/>
            <p:nvPr/>
          </p:nvSpPr>
          <p:spPr>
            <a:xfrm>
              <a:off x="4521907" y="2815288"/>
              <a:ext cx="248105" cy="359106"/>
            </a:xfrm>
            <a:prstGeom prst="upDownArrow">
              <a:avLst/>
            </a:prstGeom>
            <a:solidFill>
              <a:srgbClr val="FD69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grpSp>
          <p:nvGrpSpPr>
            <p:cNvPr id="21" name="Grupo 32">
              <a:extLst>
                <a:ext uri="{FF2B5EF4-FFF2-40B4-BE49-F238E27FC236}">
                  <a16:creationId xmlns:a16="http://schemas.microsoft.com/office/drawing/2014/main" id="{01F1AF48-9F8E-45D3-B1CE-F7AA71E7FEC2}"/>
                </a:ext>
              </a:extLst>
            </p:cNvPr>
            <p:cNvGrpSpPr/>
            <p:nvPr/>
          </p:nvGrpSpPr>
          <p:grpSpPr>
            <a:xfrm>
              <a:off x="2373792" y="2182289"/>
              <a:ext cx="4544336" cy="680858"/>
              <a:chOff x="2373792" y="2182289"/>
              <a:chExt cx="4544336" cy="680858"/>
            </a:xfrm>
          </p:grpSpPr>
          <p:sp>
            <p:nvSpPr>
              <p:cNvPr id="31" name="Retângulo 30">
                <a:extLst>
                  <a:ext uri="{FF2B5EF4-FFF2-40B4-BE49-F238E27FC236}">
                    <a16:creationId xmlns:a16="http://schemas.microsoft.com/office/drawing/2014/main" id="{2CBB92A6-3D10-4E9A-A393-3D45BF7B49E1}"/>
                  </a:ext>
                </a:extLst>
              </p:cNvPr>
              <p:cNvSpPr/>
              <p:nvPr/>
            </p:nvSpPr>
            <p:spPr bwMode="auto">
              <a:xfrm>
                <a:off x="2373792" y="2182289"/>
                <a:ext cx="2135188" cy="680858"/>
              </a:xfrm>
              <a:prstGeom prst="rect">
                <a:avLst/>
              </a:prstGeom>
              <a:solidFill>
                <a:srgbClr val="26B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t>Agency A</a:t>
                </a:r>
                <a:endParaRPr lang="en-US" sz="3200" b="1" dirty="0"/>
              </a:p>
            </p:txBody>
          </p:sp>
          <p:sp>
            <p:nvSpPr>
              <p:cNvPr id="32" name="Retângulo 31">
                <a:extLst>
                  <a:ext uri="{FF2B5EF4-FFF2-40B4-BE49-F238E27FC236}">
                    <a16:creationId xmlns:a16="http://schemas.microsoft.com/office/drawing/2014/main" id="{CACFE175-B06E-405C-AFA4-A7233440187C}"/>
                  </a:ext>
                </a:extLst>
              </p:cNvPr>
              <p:cNvSpPr/>
              <p:nvPr/>
            </p:nvSpPr>
            <p:spPr bwMode="auto">
              <a:xfrm>
                <a:off x="4782940" y="2182289"/>
                <a:ext cx="2135188" cy="680858"/>
              </a:xfrm>
              <a:prstGeom prst="rect">
                <a:avLst/>
              </a:prstGeom>
              <a:solidFill>
                <a:srgbClr val="26B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t>Agency B</a:t>
                </a:r>
                <a:endParaRPr lang="en-US" sz="3200" b="1" dirty="0"/>
              </a:p>
            </p:txBody>
          </p:sp>
        </p:grpSp>
        <p:sp>
          <p:nvSpPr>
            <p:cNvPr id="22" name="Seta para cima e para baixo 34">
              <a:extLst>
                <a:ext uri="{FF2B5EF4-FFF2-40B4-BE49-F238E27FC236}">
                  <a16:creationId xmlns:a16="http://schemas.microsoft.com/office/drawing/2014/main" id="{3FA7D8B9-5C26-4731-812B-2C820AA3A69E}"/>
                </a:ext>
              </a:extLst>
            </p:cNvPr>
            <p:cNvSpPr/>
            <p:nvPr/>
          </p:nvSpPr>
          <p:spPr>
            <a:xfrm>
              <a:off x="4521907" y="1898089"/>
              <a:ext cx="248105" cy="359106"/>
            </a:xfrm>
            <a:prstGeom prst="upDownArrow">
              <a:avLst/>
            </a:prstGeom>
            <a:solidFill>
              <a:srgbClr val="FD69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23" name="Seta para a esquerda e para a direita 35">
              <a:extLst>
                <a:ext uri="{FF2B5EF4-FFF2-40B4-BE49-F238E27FC236}">
                  <a16:creationId xmlns:a16="http://schemas.microsoft.com/office/drawing/2014/main" id="{853672EF-2973-4F6C-89C4-F9C405CA04B2}"/>
                </a:ext>
              </a:extLst>
            </p:cNvPr>
            <p:cNvSpPr/>
            <p:nvPr/>
          </p:nvSpPr>
          <p:spPr>
            <a:xfrm>
              <a:off x="1626518" y="3929839"/>
              <a:ext cx="6038882" cy="514464"/>
            </a:xfrm>
            <a:prstGeom prst="leftRightArrow">
              <a:avLst/>
            </a:prstGeom>
            <a:solidFill>
              <a:srgbClr val="777777">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chemeClr val="tx1"/>
                  </a:solidFill>
                </a:rPr>
                <a:t>cross-cutting</a:t>
              </a:r>
            </a:p>
          </p:txBody>
        </p:sp>
        <p:grpSp>
          <p:nvGrpSpPr>
            <p:cNvPr id="24" name="Grupo 36">
              <a:extLst>
                <a:ext uri="{FF2B5EF4-FFF2-40B4-BE49-F238E27FC236}">
                  <a16:creationId xmlns:a16="http://schemas.microsoft.com/office/drawing/2014/main" id="{4AC04EFA-4115-4E57-B747-735E461DC59E}"/>
                </a:ext>
              </a:extLst>
            </p:cNvPr>
            <p:cNvGrpSpPr/>
            <p:nvPr/>
          </p:nvGrpSpPr>
          <p:grpSpPr>
            <a:xfrm>
              <a:off x="3616532" y="4473734"/>
              <a:ext cx="2004206" cy="2004206"/>
              <a:chOff x="3616532" y="4473734"/>
              <a:chExt cx="2004206" cy="2004206"/>
            </a:xfrm>
          </p:grpSpPr>
          <p:grpSp>
            <p:nvGrpSpPr>
              <p:cNvPr id="25" name="Grupo 43">
                <a:extLst>
                  <a:ext uri="{FF2B5EF4-FFF2-40B4-BE49-F238E27FC236}">
                    <a16:creationId xmlns:a16="http://schemas.microsoft.com/office/drawing/2014/main" id="{9026BD89-2243-4E1F-8FCD-18DB7BEB78AF}"/>
                  </a:ext>
                </a:extLst>
              </p:cNvPr>
              <p:cNvGrpSpPr>
                <a:grpSpLocks/>
              </p:cNvGrpSpPr>
              <p:nvPr/>
            </p:nvGrpSpPr>
            <p:grpSpPr bwMode="auto">
              <a:xfrm>
                <a:off x="3616532" y="4473734"/>
                <a:ext cx="2004206" cy="2004206"/>
                <a:chOff x="5290827" y="5041324"/>
                <a:chExt cx="967742" cy="967740"/>
              </a:xfrm>
            </p:grpSpPr>
            <p:pic>
              <p:nvPicPr>
                <p:cNvPr id="27" name="Imagem 28">
                  <a:extLst>
                    <a:ext uri="{FF2B5EF4-FFF2-40B4-BE49-F238E27FC236}">
                      <a16:creationId xmlns:a16="http://schemas.microsoft.com/office/drawing/2014/main" id="{3B36F905-E991-4815-882A-B81441A97A2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5290827" y="5043428"/>
                  <a:ext cx="967742" cy="965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upo 42">
                  <a:extLst>
                    <a:ext uri="{FF2B5EF4-FFF2-40B4-BE49-F238E27FC236}">
                      <a16:creationId xmlns:a16="http://schemas.microsoft.com/office/drawing/2014/main" id="{1DB6016D-A306-4454-92FC-583B918CBE63}"/>
                    </a:ext>
                  </a:extLst>
                </p:cNvPr>
                <p:cNvGrpSpPr>
                  <a:grpSpLocks/>
                </p:cNvGrpSpPr>
                <p:nvPr/>
              </p:nvGrpSpPr>
              <p:grpSpPr bwMode="auto">
                <a:xfrm>
                  <a:off x="5290827" y="5041324"/>
                  <a:ext cx="967740" cy="967740"/>
                  <a:chOff x="6237827" y="5297618"/>
                  <a:chExt cx="967740" cy="967740"/>
                </a:xfrm>
              </p:grpSpPr>
              <p:sp>
                <p:nvSpPr>
                  <p:cNvPr id="29" name="Elipse 28">
                    <a:extLst>
                      <a:ext uri="{FF2B5EF4-FFF2-40B4-BE49-F238E27FC236}">
                        <a16:creationId xmlns:a16="http://schemas.microsoft.com/office/drawing/2014/main" id="{7E91E353-AE44-4148-86C9-370418A99BD1}"/>
                      </a:ext>
                    </a:extLst>
                  </p:cNvPr>
                  <p:cNvSpPr/>
                  <p:nvPr/>
                </p:nvSpPr>
                <p:spPr>
                  <a:xfrm>
                    <a:off x="6334601" y="5394392"/>
                    <a:ext cx="774194" cy="7741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30" name="Retângulo 29">
                    <a:extLst>
                      <a:ext uri="{FF2B5EF4-FFF2-40B4-BE49-F238E27FC236}">
                        <a16:creationId xmlns:a16="http://schemas.microsoft.com/office/drawing/2014/main" id="{DE6CA96F-13F7-4C52-9010-5BB88049BC34}"/>
                      </a:ext>
                    </a:extLst>
                  </p:cNvPr>
                  <p:cNvSpPr/>
                  <p:nvPr/>
                </p:nvSpPr>
                <p:spPr>
                  <a:xfrm>
                    <a:off x="6237827" y="5297618"/>
                    <a:ext cx="967742" cy="967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pt-BR" sz="3200" b="1" dirty="0">
                        <a:solidFill>
                          <a:schemeClr val="tx1"/>
                        </a:solidFill>
                      </a:rPr>
                      <a:t>SDG Target</a:t>
                    </a:r>
                  </a:p>
                </p:txBody>
              </p:sp>
            </p:grpSp>
          </p:grpSp>
          <p:pic>
            <p:nvPicPr>
              <p:cNvPr id="26" name="Imagem 25">
                <a:extLst>
                  <a:ext uri="{FF2B5EF4-FFF2-40B4-BE49-F238E27FC236}">
                    <a16:creationId xmlns:a16="http://schemas.microsoft.com/office/drawing/2014/main" id="{E8782A0D-1930-4CC1-B775-F61F506CA9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1370" y="4780555"/>
                <a:ext cx="1368818" cy="1368818"/>
              </a:xfrm>
              <a:prstGeom prst="rect">
                <a:avLst/>
              </a:prstGeom>
            </p:spPr>
          </p:pic>
        </p:grpSp>
      </p:grpSp>
      <p:sp>
        <p:nvSpPr>
          <p:cNvPr id="44" name="CaixaDeTexto 18">
            <a:extLst>
              <a:ext uri="{FF2B5EF4-FFF2-40B4-BE49-F238E27FC236}">
                <a16:creationId xmlns:a16="http://schemas.microsoft.com/office/drawing/2014/main" id="{ED9FF048-2A1B-4BD4-AE96-4A84B9040CF4}"/>
              </a:ext>
            </a:extLst>
          </p:cNvPr>
          <p:cNvSpPr txBox="1">
            <a:spLocks noChangeArrowheads="1"/>
          </p:cNvSpPr>
          <p:nvPr/>
        </p:nvSpPr>
        <p:spPr bwMode="auto">
          <a:xfrm>
            <a:off x="395536" y="3477679"/>
            <a:ext cx="248136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pt-BR" sz="2400" b="1" i="1" dirty="0"/>
              <a:t>whole-of-government approach</a:t>
            </a:r>
            <a:r>
              <a:rPr lang="en-US" altLang="pt-BR" sz="3600" b="1" i="1" dirty="0"/>
              <a:t> </a:t>
            </a:r>
            <a:endParaRPr lang="en-US" altLang="pt-BR" sz="3600" i="1" dirty="0"/>
          </a:p>
        </p:txBody>
      </p:sp>
    </p:spTree>
    <p:extLst>
      <p:ext uri="{BB962C8B-B14F-4D97-AF65-F5344CB8AC3E}">
        <p14:creationId xmlns:p14="http://schemas.microsoft.com/office/powerpoint/2010/main" val="2037241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683568" y="404668"/>
            <a:ext cx="7776864" cy="576423"/>
          </a:xfrm>
          <a:prstGeom prst="round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3600" dirty="0"/>
              <a:t>Overview</a:t>
            </a:r>
          </a:p>
        </p:txBody>
      </p:sp>
      <p:graphicFrame>
        <p:nvGraphicFramePr>
          <p:cNvPr id="2" name="Diagrama 1"/>
          <p:cNvGraphicFramePr/>
          <p:nvPr>
            <p:extLst>
              <p:ext uri="{D42A27DB-BD31-4B8C-83A1-F6EECF244321}">
                <p14:modId xmlns:p14="http://schemas.microsoft.com/office/powerpoint/2010/main" val="2653414515"/>
              </p:ext>
            </p:extLst>
          </p:nvPr>
        </p:nvGraphicFramePr>
        <p:xfrm>
          <a:off x="683568" y="1412776"/>
          <a:ext cx="7776864" cy="12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0513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683568" y="404668"/>
            <a:ext cx="7776864" cy="576423"/>
          </a:xfrm>
          <a:prstGeom prst="round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3600" dirty="0"/>
              <a:t>SDG Project</a:t>
            </a:r>
          </a:p>
        </p:txBody>
      </p:sp>
      <p:pic>
        <p:nvPicPr>
          <p:cNvPr id="5" name="Imagem 4"/>
          <p:cNvPicPr>
            <a:picLocks noChangeAspect="1"/>
          </p:cNvPicPr>
          <p:nvPr/>
        </p:nvPicPr>
        <p:blipFill>
          <a:blip r:embed="rId2"/>
          <a:stretch>
            <a:fillRect/>
          </a:stretch>
        </p:blipFill>
        <p:spPr>
          <a:xfrm rot="20807926">
            <a:off x="1351706" y="2285643"/>
            <a:ext cx="1583343" cy="2420909"/>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coolSlant"/>
            <a:bevelB w="82550" h="44450" prst="angle"/>
            <a:contourClr>
              <a:schemeClr val="accent6"/>
            </a:contourClr>
          </a:sp3d>
        </p:spPr>
      </p:pic>
      <p:pic>
        <p:nvPicPr>
          <p:cNvPr id="6" name="Imagem 5"/>
          <p:cNvPicPr>
            <a:picLocks noChangeAspect="1"/>
          </p:cNvPicPr>
          <p:nvPr/>
        </p:nvPicPr>
        <p:blipFill>
          <a:blip r:embed="rId3"/>
          <a:stretch>
            <a:fillRect/>
          </a:stretch>
        </p:blipFill>
        <p:spPr>
          <a:xfrm rot="20807926">
            <a:off x="2937766" y="2279750"/>
            <a:ext cx="1561980" cy="2381222"/>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coolSlant"/>
            <a:bevelB w="82550" h="44450" prst="angle"/>
            <a:contourClr>
              <a:schemeClr val="tx1"/>
            </a:contourClr>
          </a:sp3d>
        </p:spPr>
      </p:pic>
      <p:pic>
        <p:nvPicPr>
          <p:cNvPr id="7" name="Imagem 6"/>
          <p:cNvPicPr>
            <a:picLocks noChangeAspect="1"/>
          </p:cNvPicPr>
          <p:nvPr/>
        </p:nvPicPr>
        <p:blipFill>
          <a:blip r:embed="rId4"/>
          <a:stretch>
            <a:fillRect/>
          </a:stretch>
        </p:blipFill>
        <p:spPr>
          <a:xfrm rot="20807926">
            <a:off x="4518244" y="2377330"/>
            <a:ext cx="1842189" cy="2381222"/>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coolSlant"/>
            <a:bevelB w="82550" h="44450" prst="angle"/>
            <a:contourClr>
              <a:schemeClr val="accent1">
                <a:lumMod val="60000"/>
                <a:lumOff val="40000"/>
              </a:schemeClr>
            </a:contourClr>
          </a:sp3d>
        </p:spPr>
      </p:pic>
      <p:pic>
        <p:nvPicPr>
          <p:cNvPr id="8" name="Imagem 7"/>
          <p:cNvPicPr>
            <a:picLocks noChangeAspect="1"/>
          </p:cNvPicPr>
          <p:nvPr/>
        </p:nvPicPr>
        <p:blipFill>
          <a:blip r:embed="rId5"/>
          <a:stretch>
            <a:fillRect/>
          </a:stretch>
        </p:blipFill>
        <p:spPr>
          <a:xfrm rot="20807926">
            <a:off x="6390413" y="2364736"/>
            <a:ext cx="1845151" cy="2381222"/>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coolSlant"/>
            <a:bevelB w="82550" h="44450" prst="angle"/>
            <a:contourClr>
              <a:schemeClr val="bg1"/>
            </a:contourClr>
          </a:sp3d>
        </p:spPr>
      </p:pic>
    </p:spTree>
    <p:extLst>
      <p:ext uri="{BB962C8B-B14F-4D97-AF65-F5344CB8AC3E}">
        <p14:creationId xmlns:p14="http://schemas.microsoft.com/office/powerpoint/2010/main" val="353272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683568" y="389428"/>
            <a:ext cx="7776864" cy="576423"/>
          </a:xfrm>
          <a:prstGeom prst="round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3600" dirty="0"/>
              <a:t>SDG Project</a:t>
            </a:r>
          </a:p>
        </p:txBody>
      </p:sp>
      <p:sp>
        <p:nvSpPr>
          <p:cNvPr id="9" name="Espaço Reservado para Conteúdo 2"/>
          <p:cNvSpPr txBox="1">
            <a:spLocks/>
          </p:cNvSpPr>
          <p:nvPr/>
        </p:nvSpPr>
        <p:spPr>
          <a:xfrm>
            <a:off x="683568" y="1340768"/>
            <a:ext cx="7992888" cy="576064"/>
          </a:xfrm>
          <a:prstGeom prst="rect">
            <a:avLst/>
          </a:prstGeom>
        </p:spPr>
        <p:txBody>
          <a:bodyPr rtlCol="0" anchor="t">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None/>
              <a:defRPr/>
            </a:pPr>
            <a:r>
              <a:rPr lang="en-US" b="1" dirty="0">
                <a:latin typeface="+mj-lt"/>
              </a:rPr>
              <a:t>Pilot audits findings</a:t>
            </a:r>
            <a:endParaRPr lang="en-US" b="1" dirty="0"/>
          </a:p>
        </p:txBody>
      </p:sp>
      <p:sp>
        <p:nvSpPr>
          <p:cNvPr id="10" name="Espaço Reservado para Conteúdo 2"/>
          <p:cNvSpPr txBox="1">
            <a:spLocks/>
          </p:cNvSpPr>
          <p:nvPr/>
        </p:nvSpPr>
        <p:spPr bwMode="auto">
          <a:xfrm>
            <a:off x="683568" y="2132856"/>
            <a:ext cx="7848872"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32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fontAlgn="auto" hangingPunct="1">
              <a:spcAft>
                <a:spcPts val="0"/>
              </a:spcAft>
              <a:defRPr/>
            </a:pPr>
            <a:r>
              <a:rPr lang="en-US" sz="2800" dirty="0"/>
              <a:t>Deficiencies in SDG institutionalization</a:t>
            </a:r>
          </a:p>
          <a:p>
            <a:pPr eaLnBrk="1" fontAlgn="auto" hangingPunct="1">
              <a:spcAft>
                <a:spcPts val="0"/>
              </a:spcAft>
              <a:defRPr/>
            </a:pPr>
            <a:r>
              <a:rPr lang="en-US" sz="2800" dirty="0"/>
              <a:t>Lack of a national long-term plan</a:t>
            </a:r>
          </a:p>
          <a:p>
            <a:pPr eaLnBrk="1" fontAlgn="auto" hangingPunct="1">
              <a:spcAft>
                <a:spcPts val="0"/>
              </a:spcAft>
              <a:defRPr/>
            </a:pPr>
            <a:r>
              <a:rPr lang="en-US" sz="2800" dirty="0"/>
              <a:t>Non-integration of mechanisms for monitoring public policies</a:t>
            </a:r>
          </a:p>
          <a:p>
            <a:pPr eaLnBrk="1" fontAlgn="auto" hangingPunct="1">
              <a:spcAft>
                <a:spcPts val="0"/>
              </a:spcAft>
              <a:defRPr/>
            </a:pPr>
            <a:r>
              <a:rPr lang="en-US" sz="2800" dirty="0"/>
              <a:t>Lack of horizontal coordination among public policies, leading to fragmentation, overlapping and duplicities</a:t>
            </a:r>
          </a:p>
        </p:txBody>
      </p:sp>
    </p:spTree>
    <p:extLst>
      <p:ext uri="{BB962C8B-B14F-4D97-AF65-F5344CB8AC3E}">
        <p14:creationId xmlns:p14="http://schemas.microsoft.com/office/powerpoint/2010/main" val="1924505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683568" y="404668"/>
            <a:ext cx="7776864" cy="576423"/>
          </a:xfrm>
          <a:prstGeom prst="round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3600" dirty="0"/>
              <a:t>TCU – OECD Project</a:t>
            </a:r>
          </a:p>
        </p:txBody>
      </p:sp>
      <p:sp>
        <p:nvSpPr>
          <p:cNvPr id="11" name="Espaço Reservado para Conteúdo 2">
            <a:extLst>
              <a:ext uri="{FF2B5EF4-FFF2-40B4-BE49-F238E27FC236}">
                <a16:creationId xmlns:a16="http://schemas.microsoft.com/office/drawing/2014/main" id="{9A38A889-9160-4796-823F-F0E3C2615A18}"/>
              </a:ext>
            </a:extLst>
          </p:cNvPr>
          <p:cNvSpPr txBox="1">
            <a:spLocks/>
          </p:cNvSpPr>
          <p:nvPr/>
        </p:nvSpPr>
        <p:spPr bwMode="auto">
          <a:xfrm>
            <a:off x="683568" y="2348880"/>
            <a:ext cx="7848872" cy="2943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32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fontAlgn="auto" hangingPunct="1">
              <a:spcAft>
                <a:spcPts val="0"/>
              </a:spcAft>
              <a:buNone/>
              <a:defRPr/>
            </a:pPr>
            <a:r>
              <a:rPr lang="en-US" dirty="0"/>
              <a:t>Improving decentralized government policies and </a:t>
            </a:r>
            <a:r>
              <a:rPr lang="en-US" dirty="0" err="1"/>
              <a:t>programmes</a:t>
            </a:r>
            <a:r>
              <a:rPr lang="en-US" dirty="0"/>
              <a:t> through outcome-driven auditing</a:t>
            </a:r>
          </a:p>
        </p:txBody>
      </p:sp>
    </p:spTree>
    <p:extLst>
      <p:ext uri="{BB962C8B-B14F-4D97-AF65-F5344CB8AC3E}">
        <p14:creationId xmlns:p14="http://schemas.microsoft.com/office/powerpoint/2010/main" val="1799415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683568" y="404668"/>
            <a:ext cx="7776864" cy="576423"/>
          </a:xfrm>
          <a:prstGeom prst="round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3600" dirty="0"/>
              <a:t>TCU – OECD Project</a:t>
            </a:r>
          </a:p>
        </p:txBody>
      </p:sp>
      <p:sp>
        <p:nvSpPr>
          <p:cNvPr id="5" name="Retângulo de cantos arredondados 4"/>
          <p:cNvSpPr/>
          <p:nvPr/>
        </p:nvSpPr>
        <p:spPr>
          <a:xfrm>
            <a:off x="544582" y="2463028"/>
            <a:ext cx="1939186" cy="2622155"/>
          </a:xfrm>
          <a:prstGeom prst="roundRect">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en-US" sz="1600" b="1" u="sng" dirty="0">
                <a:solidFill>
                  <a:schemeClr val="tx1"/>
                </a:solidFill>
                <a:ea typeface="Calibri" panose="020F0502020204030204" pitchFamily="34" charset="0"/>
                <a:cs typeface="Times New Roman" panose="02020603050405020304" pitchFamily="18" charset="0"/>
              </a:rPr>
              <a:t>Product 1    </a:t>
            </a:r>
          </a:p>
          <a:p>
            <a:pPr marL="0" lvl="1" algn="ctr">
              <a:lnSpc>
                <a:spcPct val="107000"/>
              </a:lnSpc>
              <a:spcBef>
                <a:spcPts val="1100"/>
              </a:spcBef>
              <a:buClr>
                <a:schemeClr val="accent3">
                  <a:lumMod val="50000"/>
                </a:schemeClr>
              </a:buClr>
              <a:defRPr/>
            </a:pPr>
            <a:r>
              <a:rPr lang="en-US" sz="1600" b="1" dirty="0">
                <a:solidFill>
                  <a:schemeClr val="tx1"/>
                </a:solidFill>
                <a:ea typeface="Calibri" panose="020F0502020204030204" pitchFamily="34" charset="0"/>
                <a:cs typeface="Times New Roman" panose="02020603050405020304" pitchFamily="18" charset="0"/>
              </a:rPr>
              <a:t>Framework for the oversight of </a:t>
            </a:r>
            <a:r>
              <a:rPr lang="en-US" sz="1600" b="1" dirty="0" err="1">
                <a:solidFill>
                  <a:schemeClr val="tx1"/>
                </a:solidFill>
                <a:ea typeface="Calibri" panose="020F0502020204030204" pitchFamily="34" charset="0"/>
                <a:cs typeface="Times New Roman" panose="02020603050405020304" pitchFamily="18" charset="0"/>
              </a:rPr>
              <a:t>decentralised</a:t>
            </a:r>
            <a:r>
              <a:rPr lang="en-US" sz="1600" b="1" dirty="0">
                <a:solidFill>
                  <a:schemeClr val="tx1"/>
                </a:solidFill>
                <a:ea typeface="Calibri" panose="020F0502020204030204" pitchFamily="34" charset="0"/>
                <a:cs typeface="Times New Roman" panose="02020603050405020304" pitchFamily="18" charset="0"/>
              </a:rPr>
              <a:t> policies</a:t>
            </a:r>
          </a:p>
        </p:txBody>
      </p:sp>
      <p:graphicFrame>
        <p:nvGraphicFramePr>
          <p:cNvPr id="6" name="Diagrama 5"/>
          <p:cNvGraphicFramePr/>
          <p:nvPr>
            <p:extLst/>
          </p:nvPr>
        </p:nvGraphicFramePr>
        <p:xfrm>
          <a:off x="544582" y="1511446"/>
          <a:ext cx="8203882" cy="931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tângulo de cantos arredondados 6"/>
          <p:cNvSpPr/>
          <p:nvPr/>
        </p:nvSpPr>
        <p:spPr>
          <a:xfrm>
            <a:off x="2555776" y="2463028"/>
            <a:ext cx="2087346" cy="2622155"/>
          </a:xfrm>
          <a:prstGeom prst="roundRect">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en-US" sz="1600" b="1" u="sng" dirty="0">
                <a:solidFill>
                  <a:schemeClr val="tx1"/>
                </a:solidFill>
                <a:ea typeface="Calibri" panose="020F0502020204030204" pitchFamily="34" charset="0"/>
                <a:cs typeface="Times New Roman" panose="02020603050405020304" pitchFamily="18" charset="0"/>
              </a:rPr>
              <a:t>Product 2   </a:t>
            </a:r>
          </a:p>
          <a:p>
            <a:pPr marL="0" lvl="1" algn="ctr">
              <a:spcBef>
                <a:spcPts val="1100"/>
              </a:spcBef>
              <a:buClr>
                <a:schemeClr val="accent3">
                  <a:lumMod val="50000"/>
                </a:schemeClr>
              </a:buClr>
              <a:defRPr/>
            </a:pPr>
            <a:r>
              <a:rPr lang="en-US" sz="1600" b="1" dirty="0">
                <a:solidFill>
                  <a:schemeClr val="tx1"/>
                </a:solidFill>
                <a:ea typeface="Calibri" panose="020F0502020204030204" pitchFamily="34" charset="0"/>
                <a:cs typeface="Times New Roman" panose="02020603050405020304" pitchFamily="18" charset="0"/>
              </a:rPr>
              <a:t>Framework for monitoring the outcomes of Decentralized Government Policies</a:t>
            </a:r>
          </a:p>
          <a:p>
            <a:pPr marL="0" lvl="1" algn="ctr">
              <a:spcBef>
                <a:spcPts val="1100"/>
              </a:spcBef>
              <a:buClr>
                <a:schemeClr val="accent3">
                  <a:lumMod val="50000"/>
                </a:schemeClr>
              </a:buClr>
              <a:defRPr/>
            </a:pPr>
            <a:r>
              <a:rPr lang="en-US" sz="1200" b="1" dirty="0">
                <a:solidFill>
                  <a:schemeClr val="tx1"/>
                </a:solidFill>
                <a:ea typeface="Calibri" panose="020F0502020204030204" pitchFamily="34" charset="0"/>
                <a:cs typeface="Times New Roman" panose="02020603050405020304" pitchFamily="18" charset="0"/>
              </a:rPr>
              <a:t>(based on the Indicator Integration Model)</a:t>
            </a:r>
            <a:endParaRPr lang="pt-BR" sz="1600" b="1" dirty="0">
              <a:solidFill>
                <a:schemeClr val="tx1"/>
              </a:solidFill>
              <a:ea typeface="Calibri" panose="020F0502020204030204" pitchFamily="34" charset="0"/>
              <a:cs typeface="Times New Roman" panose="02020603050405020304" pitchFamily="18" charset="0"/>
            </a:endParaRPr>
          </a:p>
        </p:txBody>
      </p:sp>
      <p:sp>
        <p:nvSpPr>
          <p:cNvPr id="8" name="Retângulo de cantos arredondados 7"/>
          <p:cNvSpPr/>
          <p:nvPr/>
        </p:nvSpPr>
        <p:spPr>
          <a:xfrm>
            <a:off x="4715130" y="2463027"/>
            <a:ext cx="2049003" cy="2622155"/>
          </a:xfrm>
          <a:prstGeom prst="roundRect">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endParaRPr lang="pt-BR" sz="1600" b="1" dirty="0">
              <a:solidFill>
                <a:schemeClr val="tx1"/>
              </a:solidFill>
              <a:ea typeface="Calibri" panose="020F0502020204030204" pitchFamily="34" charset="0"/>
              <a:cs typeface="Times New Roman" panose="02020603050405020304" pitchFamily="18" charset="0"/>
            </a:endParaRPr>
          </a:p>
          <a:p>
            <a:pPr algn="ctr">
              <a:lnSpc>
                <a:spcPct val="107000"/>
              </a:lnSpc>
            </a:pPr>
            <a:r>
              <a:rPr lang="en-US" sz="1600" b="1" u="sng" dirty="0">
                <a:solidFill>
                  <a:schemeClr val="tx1"/>
                </a:solidFill>
                <a:ea typeface="Calibri" panose="020F0502020204030204" pitchFamily="34" charset="0"/>
                <a:cs typeface="Times New Roman" panose="02020603050405020304" pitchFamily="18" charset="0"/>
              </a:rPr>
              <a:t>Product 3   </a:t>
            </a:r>
          </a:p>
          <a:p>
            <a:pPr algn="ctr"/>
            <a:endParaRPr lang="en-US" sz="1600" b="1" dirty="0">
              <a:solidFill>
                <a:schemeClr val="tx1"/>
              </a:solidFill>
              <a:ea typeface="Calibri" panose="020F0502020204030204" pitchFamily="34" charset="0"/>
              <a:cs typeface="Times New Roman" panose="02020603050405020304" pitchFamily="18" charset="0"/>
            </a:endParaRPr>
          </a:p>
          <a:p>
            <a:pPr algn="ctr"/>
            <a:r>
              <a:rPr lang="en-US" sz="1600" b="1" dirty="0">
                <a:solidFill>
                  <a:schemeClr val="tx1"/>
                </a:solidFill>
                <a:ea typeface="Calibri" panose="020F0502020204030204" pitchFamily="34" charset="0"/>
                <a:cs typeface="Times New Roman" panose="02020603050405020304" pitchFamily="18" charset="0"/>
              </a:rPr>
              <a:t>Model to assess the maturity of public policy governance</a:t>
            </a:r>
          </a:p>
          <a:p>
            <a:pPr algn="ctr"/>
            <a:r>
              <a:rPr lang="en-US" sz="1600" b="1" dirty="0">
                <a:solidFill>
                  <a:schemeClr val="tx1"/>
                </a:solidFill>
                <a:ea typeface="Calibri" panose="020F0502020204030204" pitchFamily="34" charset="0"/>
                <a:cs typeface="Times New Roman" panose="02020603050405020304" pitchFamily="18" charset="0"/>
              </a:rPr>
              <a:t>(emphasis on the federative coordination)</a:t>
            </a:r>
          </a:p>
        </p:txBody>
      </p:sp>
      <p:sp>
        <p:nvSpPr>
          <p:cNvPr id="9" name="Retângulo de cantos arredondados 8"/>
          <p:cNvSpPr/>
          <p:nvPr/>
        </p:nvSpPr>
        <p:spPr>
          <a:xfrm>
            <a:off x="544381" y="5229200"/>
            <a:ext cx="8204084" cy="888050"/>
          </a:xfrm>
          <a:prstGeom prst="roundRect">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endParaRPr lang="pt-BR" sz="1600" b="1" dirty="0">
              <a:solidFill>
                <a:schemeClr val="tx1"/>
              </a:solidFill>
              <a:ea typeface="Calibri" panose="020F0502020204030204" pitchFamily="34" charset="0"/>
              <a:cs typeface="Times New Roman" panose="02020603050405020304" pitchFamily="18" charset="0"/>
            </a:endParaRPr>
          </a:p>
          <a:p>
            <a:pPr algn="ctr">
              <a:lnSpc>
                <a:spcPct val="107000"/>
              </a:lnSpc>
            </a:pPr>
            <a:endParaRPr lang="en-US" sz="1600" b="1" u="sng" dirty="0">
              <a:solidFill>
                <a:schemeClr val="tx1"/>
              </a:solidFill>
              <a:ea typeface="Calibri" panose="020F0502020204030204" pitchFamily="34" charset="0"/>
              <a:cs typeface="Times New Roman" panose="02020603050405020304" pitchFamily="18" charset="0"/>
            </a:endParaRPr>
          </a:p>
          <a:p>
            <a:pPr algn="ctr">
              <a:lnSpc>
                <a:spcPct val="107000"/>
              </a:lnSpc>
            </a:pPr>
            <a:r>
              <a:rPr lang="en-US" b="1" u="sng" dirty="0">
                <a:solidFill>
                  <a:schemeClr val="tx1"/>
                </a:solidFill>
                <a:ea typeface="Calibri" panose="020F0502020204030204" pitchFamily="34" charset="0"/>
                <a:cs typeface="Times New Roman" panose="02020603050405020304" pitchFamily="18" charset="0"/>
              </a:rPr>
              <a:t>Final product  </a:t>
            </a:r>
          </a:p>
          <a:p>
            <a:pPr algn="ctr">
              <a:lnSpc>
                <a:spcPct val="107000"/>
              </a:lnSpc>
            </a:pPr>
            <a:endParaRPr lang="en-US" sz="1000" b="1" u="sng" dirty="0">
              <a:solidFill>
                <a:schemeClr val="tx1"/>
              </a:solidFill>
              <a:ea typeface="Calibri" panose="020F0502020204030204" pitchFamily="34" charset="0"/>
              <a:cs typeface="Times New Roman" panose="02020603050405020304" pitchFamily="18" charset="0"/>
            </a:endParaRPr>
          </a:p>
          <a:p>
            <a:pPr algn="ctr"/>
            <a:r>
              <a:rPr lang="en-US" b="1" dirty="0">
                <a:solidFill>
                  <a:schemeClr val="tx1"/>
                </a:solidFill>
                <a:ea typeface="Calibri" panose="020F0502020204030204" pitchFamily="34" charset="0"/>
                <a:cs typeface="Times New Roman" panose="02020603050405020304" pitchFamily="18" charset="0"/>
              </a:rPr>
              <a:t>Strategy  for Coordinated Oversight of Decentralized Government Policies</a:t>
            </a:r>
          </a:p>
          <a:p>
            <a:pPr algn="ctr"/>
            <a:endParaRPr lang="pt-BR" sz="1600" b="1" dirty="0">
              <a:solidFill>
                <a:schemeClr val="tx1"/>
              </a:solidFill>
              <a:ea typeface="Calibri" panose="020F0502020204030204" pitchFamily="34" charset="0"/>
              <a:cs typeface="Times New Roman" panose="02020603050405020304" pitchFamily="18" charset="0"/>
            </a:endParaRPr>
          </a:p>
          <a:p>
            <a:pPr marL="0" lvl="1" algn="ctr">
              <a:lnSpc>
                <a:spcPct val="107000"/>
              </a:lnSpc>
              <a:spcBef>
                <a:spcPts val="1100"/>
              </a:spcBef>
              <a:buClr>
                <a:schemeClr val="accent3">
                  <a:lumMod val="50000"/>
                </a:schemeClr>
              </a:buClr>
              <a:defRPr/>
            </a:pPr>
            <a:endParaRPr lang="pt-BR" sz="1600" b="1" dirty="0">
              <a:solidFill>
                <a:schemeClr val="tx1"/>
              </a:solidFill>
              <a:ea typeface="Calibri" panose="020F0502020204030204" pitchFamily="34" charset="0"/>
              <a:cs typeface="Times New Roman" panose="02020603050405020304" pitchFamily="18" charset="0"/>
            </a:endParaRPr>
          </a:p>
        </p:txBody>
      </p:sp>
      <p:sp>
        <p:nvSpPr>
          <p:cNvPr id="10" name="Retângulo de cantos arredondados 9"/>
          <p:cNvSpPr/>
          <p:nvPr/>
        </p:nvSpPr>
        <p:spPr>
          <a:xfrm>
            <a:off x="6937665" y="2463027"/>
            <a:ext cx="1810803" cy="2622155"/>
          </a:xfrm>
          <a:prstGeom prst="roundRect">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en-US" sz="1600" b="1" dirty="0">
                <a:solidFill>
                  <a:srgbClr val="0070C0"/>
                </a:solidFill>
                <a:ea typeface="Calibri" panose="020F0502020204030204" pitchFamily="34" charset="0"/>
                <a:cs typeface="Times New Roman" panose="02020603050405020304" pitchFamily="18" charset="0"/>
              </a:rPr>
              <a:t>Coordinated Pilot Audit using developed models</a:t>
            </a:r>
          </a:p>
        </p:txBody>
      </p:sp>
    </p:spTree>
    <p:extLst>
      <p:ext uri="{BB962C8B-B14F-4D97-AF65-F5344CB8AC3E}">
        <p14:creationId xmlns:p14="http://schemas.microsoft.com/office/powerpoint/2010/main" val="294667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683568" y="404668"/>
            <a:ext cx="7776864" cy="576423"/>
          </a:xfrm>
          <a:prstGeom prst="round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dirty="0"/>
              <a:t>Proposal</a:t>
            </a:r>
          </a:p>
        </p:txBody>
      </p:sp>
    </p:spTree>
    <p:extLst>
      <p:ext uri="{BB962C8B-B14F-4D97-AF65-F5344CB8AC3E}">
        <p14:creationId xmlns:p14="http://schemas.microsoft.com/office/powerpoint/2010/main" val="3722366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259632" y="1485900"/>
            <a:ext cx="6624736" cy="4032448"/>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ctangle 6"/>
          <p:cNvSpPr txBox="1">
            <a:spLocks noChangeArrowheads="1"/>
          </p:cNvSpPr>
          <p:nvPr/>
        </p:nvSpPr>
        <p:spPr>
          <a:xfrm>
            <a:off x="1727684" y="2025960"/>
            <a:ext cx="5688632" cy="2952328"/>
          </a:xfrm>
          <a:prstGeom prst="rect">
            <a:avLst/>
          </a:prstGeom>
        </p:spPr>
        <p:txBody>
          <a:bodyPr/>
          <a:lstStyle/>
          <a:p>
            <a:pPr algn="just" eaLnBrk="1" hangingPunct="1">
              <a:defRPr/>
            </a:pPr>
            <a:r>
              <a:rPr lang="en-US" sz="2400" b="1" dirty="0">
                <a:solidFill>
                  <a:schemeClr val="bg1"/>
                </a:solidFill>
                <a:latin typeface="+mj-lt"/>
                <a:cs typeface="Times New Roman" panose="02020603050405020304" pitchFamily="18" charset="0"/>
              </a:rPr>
              <a:t>Selection of works</a:t>
            </a:r>
            <a:r>
              <a:rPr lang="en-US" sz="2400" dirty="0">
                <a:solidFill>
                  <a:schemeClr val="bg1"/>
                </a:solidFill>
                <a:latin typeface="+mj-lt"/>
                <a:cs typeface="Times New Roman" panose="02020603050405020304" pitchFamily="18" charset="0"/>
              </a:rPr>
              <a:t> involving KNI, public governance and Sustainable Development Goals that are </a:t>
            </a:r>
            <a:r>
              <a:rPr lang="en-US" sz="2400" b="1" dirty="0">
                <a:solidFill>
                  <a:schemeClr val="bg1"/>
                </a:solidFill>
                <a:latin typeface="+mj-lt"/>
                <a:cs typeface="Times New Roman" panose="02020603050405020304" pitchFamily="18" charset="0"/>
              </a:rPr>
              <a:t>useful for the INTOSAI community</a:t>
            </a:r>
          </a:p>
          <a:p>
            <a:pPr algn="just" eaLnBrk="1" hangingPunct="1">
              <a:defRPr/>
            </a:pPr>
            <a:endParaRPr lang="en-US" sz="2400" dirty="0">
              <a:solidFill>
                <a:schemeClr val="bg1"/>
              </a:solidFill>
              <a:latin typeface="+mj-lt"/>
              <a:cs typeface="Times New Roman" panose="02020603050405020304" pitchFamily="18" charset="0"/>
            </a:endParaRPr>
          </a:p>
          <a:p>
            <a:pPr algn="just" eaLnBrk="1" hangingPunct="1">
              <a:defRPr/>
            </a:pPr>
            <a:r>
              <a:rPr lang="en-US" sz="2400" dirty="0">
                <a:solidFill>
                  <a:schemeClr val="bg1"/>
                </a:solidFill>
                <a:latin typeface="+mj-lt"/>
                <a:cs typeface="Times New Roman" panose="02020603050405020304" pitchFamily="18" charset="0"/>
              </a:rPr>
              <a:t>Send a form to the SAIs that conducted the selected works</a:t>
            </a:r>
          </a:p>
        </p:txBody>
      </p:sp>
      <p:sp>
        <p:nvSpPr>
          <p:cNvPr id="4" name="Retângulo de cantos arredondados 3"/>
          <p:cNvSpPr/>
          <p:nvPr/>
        </p:nvSpPr>
        <p:spPr>
          <a:xfrm>
            <a:off x="683568" y="404668"/>
            <a:ext cx="7776864" cy="576423"/>
          </a:xfrm>
          <a:prstGeom prst="round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dirty="0"/>
              <a:t>Proposal</a:t>
            </a:r>
          </a:p>
        </p:txBody>
      </p:sp>
    </p:spTree>
    <p:extLst>
      <p:ext uri="{BB962C8B-B14F-4D97-AF65-F5344CB8AC3E}">
        <p14:creationId xmlns:p14="http://schemas.microsoft.com/office/powerpoint/2010/main" val="1874134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683568" y="404668"/>
            <a:ext cx="7776864" cy="576423"/>
          </a:xfrm>
          <a:prstGeom prst="round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dirty="0"/>
              <a:t>Form – Information required</a:t>
            </a:r>
          </a:p>
        </p:txBody>
      </p:sp>
      <p:graphicFrame>
        <p:nvGraphicFramePr>
          <p:cNvPr id="2" name="Diagrama 1"/>
          <p:cNvGraphicFramePr/>
          <p:nvPr>
            <p:extLst>
              <p:ext uri="{D42A27DB-BD31-4B8C-83A1-F6EECF244321}">
                <p14:modId xmlns:p14="http://schemas.microsoft.com/office/powerpoint/2010/main" val="3696123162"/>
              </p:ext>
            </p:extLst>
          </p:nvPr>
        </p:nvGraphicFramePr>
        <p:xfrm>
          <a:off x="683568" y="1340768"/>
          <a:ext cx="7776864"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7801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683568" y="404668"/>
            <a:ext cx="7776864" cy="576423"/>
          </a:xfrm>
          <a:prstGeom prst="round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dirty="0"/>
              <a:t>Report</a:t>
            </a:r>
          </a:p>
        </p:txBody>
      </p:sp>
      <p:grpSp>
        <p:nvGrpSpPr>
          <p:cNvPr id="8" name="Grupo 7"/>
          <p:cNvGrpSpPr/>
          <p:nvPr/>
        </p:nvGrpSpPr>
        <p:grpSpPr>
          <a:xfrm>
            <a:off x="4644008" y="1448780"/>
            <a:ext cx="4032448" cy="4140460"/>
            <a:chOff x="4391980" y="1376772"/>
            <a:chExt cx="4032448" cy="4140460"/>
          </a:xfrm>
        </p:grpSpPr>
        <p:sp>
          <p:nvSpPr>
            <p:cNvPr id="6" name="Pergaminho vertical 5"/>
            <p:cNvSpPr/>
            <p:nvPr/>
          </p:nvSpPr>
          <p:spPr>
            <a:xfrm>
              <a:off x="4644008" y="1376772"/>
              <a:ext cx="3528392" cy="4140460"/>
            </a:xfrm>
            <a:prstGeom prst="verticalScroll">
              <a:avLst/>
            </a:prstGeom>
            <a:solidFill>
              <a:schemeClr val="accent3">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pt-BR"/>
            </a:p>
          </p:txBody>
        </p:sp>
        <p:sp>
          <p:nvSpPr>
            <p:cNvPr id="5" name="Rectangle 6"/>
            <p:cNvSpPr txBox="1">
              <a:spLocks noChangeArrowheads="1"/>
            </p:cNvSpPr>
            <p:nvPr/>
          </p:nvSpPr>
          <p:spPr>
            <a:xfrm>
              <a:off x="4391980" y="2411887"/>
              <a:ext cx="4032448" cy="2070230"/>
            </a:xfrm>
            <a:prstGeom prst="rect">
              <a:avLst/>
            </a:prstGeom>
          </p:spPr>
          <p:txBody>
            <a:bodyPr/>
            <a:lstStyle/>
            <a:p>
              <a:pPr algn="ctr" eaLnBrk="1" hangingPunct="1">
                <a:lnSpc>
                  <a:spcPct val="150000"/>
                </a:lnSpc>
                <a:defRPr/>
              </a:pPr>
              <a:r>
                <a:rPr lang="en-US" sz="2000" b="1" dirty="0">
                  <a:solidFill>
                    <a:srgbClr val="003300"/>
                  </a:solidFill>
                  <a:latin typeface="+mj-lt"/>
                  <a:cs typeface="Times New Roman" panose="02020603050405020304" pitchFamily="18" charset="0"/>
                </a:rPr>
                <a:t>Report </a:t>
              </a:r>
            </a:p>
            <a:p>
              <a:pPr algn="ctr" eaLnBrk="1" hangingPunct="1">
                <a:lnSpc>
                  <a:spcPct val="150000"/>
                </a:lnSpc>
                <a:defRPr/>
              </a:pPr>
              <a:r>
                <a:rPr lang="en-US" sz="2000" b="1" dirty="0">
                  <a:solidFill>
                    <a:srgbClr val="003300"/>
                  </a:solidFill>
                  <a:latin typeface="+mj-lt"/>
                  <a:cs typeface="Times New Roman" panose="02020603050405020304" pitchFamily="18" charset="0"/>
                </a:rPr>
                <a:t>to be shared with</a:t>
              </a:r>
            </a:p>
            <a:p>
              <a:pPr algn="ctr" eaLnBrk="1" hangingPunct="1">
                <a:lnSpc>
                  <a:spcPct val="150000"/>
                </a:lnSpc>
                <a:defRPr/>
              </a:pPr>
              <a:r>
                <a:rPr lang="en-US" sz="2000" b="1" dirty="0">
                  <a:solidFill>
                    <a:srgbClr val="003300"/>
                  </a:solidFill>
                  <a:latin typeface="+mj-lt"/>
                  <a:cs typeface="Times New Roman" panose="02020603050405020304" pitchFamily="18" charset="0"/>
                </a:rPr>
                <a:t>INTOSAI community</a:t>
              </a:r>
            </a:p>
          </p:txBody>
        </p:sp>
      </p:grpSp>
      <p:sp>
        <p:nvSpPr>
          <p:cNvPr id="3" name="Seta para a direita 2"/>
          <p:cNvSpPr/>
          <p:nvPr/>
        </p:nvSpPr>
        <p:spPr>
          <a:xfrm>
            <a:off x="4499992" y="3113965"/>
            <a:ext cx="792088" cy="52205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874" y="1223945"/>
            <a:ext cx="3921118" cy="4705341"/>
          </a:xfrm>
          <a:prstGeom prst="rect">
            <a:avLst/>
          </a:prstGeom>
        </p:spPr>
      </p:pic>
      <p:sp>
        <p:nvSpPr>
          <p:cNvPr id="9" name="Rectangle 6"/>
          <p:cNvSpPr txBox="1">
            <a:spLocks noChangeArrowheads="1"/>
          </p:cNvSpPr>
          <p:nvPr/>
        </p:nvSpPr>
        <p:spPr>
          <a:xfrm>
            <a:off x="2275990" y="6014089"/>
            <a:ext cx="6760506" cy="223223"/>
          </a:xfrm>
          <a:prstGeom prst="rect">
            <a:avLst/>
          </a:prstGeom>
        </p:spPr>
        <p:txBody>
          <a:bodyPr/>
          <a:lstStyle/>
          <a:p>
            <a:pPr algn="just">
              <a:spcBef>
                <a:spcPts val="400"/>
              </a:spcBef>
              <a:spcAft>
                <a:spcPts val="400"/>
              </a:spcAft>
              <a:defRPr/>
            </a:pPr>
            <a:r>
              <a:rPr lang="en-US" sz="1200" dirty="0">
                <a:latin typeface="+mj-lt"/>
                <a:cs typeface="Times New Roman" panose="02020603050405020304" pitchFamily="18" charset="0"/>
              </a:rPr>
              <a:t>Source: Supreme Audit Institutions and Good Governance: Oversight, Insight and Foresight © OECD 2016</a:t>
            </a:r>
          </a:p>
        </p:txBody>
      </p:sp>
    </p:spTree>
    <p:extLst>
      <p:ext uri="{BB962C8B-B14F-4D97-AF65-F5344CB8AC3E}">
        <p14:creationId xmlns:p14="http://schemas.microsoft.com/office/powerpoint/2010/main" val="188074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2420888"/>
            <a:ext cx="8229600" cy="1612776"/>
          </a:xfrm>
        </p:spPr>
        <p:txBody>
          <a:bodyPr/>
          <a:lstStyle/>
          <a:p>
            <a:pPr marL="0" indent="0" algn="ctr">
              <a:buNone/>
            </a:pPr>
            <a:r>
              <a:rPr lang="pt-BR" sz="8000" dirty="0" err="1">
                <a:latin typeface="+mj-lt"/>
                <a:cs typeface="Times New Roman" panose="02020603050405020304" pitchFamily="18" charset="0"/>
              </a:rPr>
              <a:t>Thank</a:t>
            </a:r>
            <a:r>
              <a:rPr lang="pt-BR" sz="8000" dirty="0">
                <a:latin typeface="+mj-lt"/>
                <a:cs typeface="Times New Roman" panose="02020603050405020304" pitchFamily="18" charset="0"/>
              </a:rPr>
              <a:t> </a:t>
            </a:r>
            <a:r>
              <a:rPr lang="pt-BR" sz="8000" dirty="0" err="1">
                <a:latin typeface="+mj-lt"/>
                <a:cs typeface="Times New Roman" panose="02020603050405020304" pitchFamily="18" charset="0"/>
              </a:rPr>
              <a:t>you</a:t>
            </a:r>
            <a:r>
              <a:rPr lang="pt-BR" sz="8000" dirty="0">
                <a:latin typeface="Times New Roman" panose="02020603050405020304" pitchFamily="18" charset="0"/>
                <a:cs typeface="Times New Roman" panose="02020603050405020304" pitchFamily="18" charset="0"/>
              </a:rPr>
              <a:t>!</a:t>
            </a:r>
          </a:p>
        </p:txBody>
      </p:sp>
      <p:sp>
        <p:nvSpPr>
          <p:cNvPr id="4" name="Espaço Reservado para Conteúdo 2"/>
          <p:cNvSpPr txBox="1">
            <a:spLocks/>
          </p:cNvSpPr>
          <p:nvPr/>
        </p:nvSpPr>
        <p:spPr bwMode="auto">
          <a:xfrm>
            <a:off x="493507" y="4221088"/>
            <a:ext cx="8229600" cy="16127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pt-BR" sz="1400" dirty="0">
              <a:latin typeface="+mj-lt"/>
              <a:cs typeface="Times New Roman" panose="02020603050405020304" pitchFamily="18" charset="0"/>
            </a:endParaRPr>
          </a:p>
          <a:p>
            <a:pPr marL="0" indent="0" algn="ctr">
              <a:buNone/>
            </a:pPr>
            <a:endParaRPr lang="pt-BR" sz="1400" dirty="0">
              <a:latin typeface="+mj-lt"/>
              <a:cs typeface="Times New Roman" panose="02020603050405020304" pitchFamily="18" charset="0"/>
            </a:endParaRPr>
          </a:p>
          <a:p>
            <a:pPr marL="0" indent="0" algn="ctr">
              <a:buNone/>
            </a:pPr>
            <a:endParaRPr lang="pt-BR" sz="1400" dirty="0">
              <a:latin typeface="+mj-lt"/>
              <a:cs typeface="Times New Roman" panose="02020603050405020304" pitchFamily="18" charset="0"/>
            </a:endParaRPr>
          </a:p>
          <a:p>
            <a:pPr marL="0" indent="0" algn="ctr">
              <a:buNone/>
            </a:pPr>
            <a:r>
              <a:rPr lang="pt-BR" sz="2000" dirty="0">
                <a:latin typeface="+mj-lt"/>
                <a:cs typeface="Times New Roman" panose="02020603050405020304" pitchFamily="18" charset="0"/>
              </a:rPr>
              <a:t>Leonardo Naves Sousa</a:t>
            </a:r>
          </a:p>
          <a:p>
            <a:pPr marL="0" indent="0" algn="ctr">
              <a:buNone/>
            </a:pPr>
            <a:r>
              <a:rPr lang="pt-BR" sz="2000" dirty="0">
                <a:latin typeface="+mj-lt"/>
                <a:cs typeface="Times New Roman" panose="02020603050405020304" pitchFamily="18" charset="0"/>
                <a:hlinkClick r:id="rId2"/>
              </a:rPr>
              <a:t>Leonardons@tcu.gov.br</a:t>
            </a:r>
            <a:r>
              <a:rPr lang="pt-BR" sz="2000" dirty="0">
                <a:latin typeface="+mj-lt"/>
                <a:cs typeface="Times New Roman" panose="02020603050405020304" pitchFamily="18" charset="0"/>
              </a:rPr>
              <a:t> </a:t>
            </a:r>
            <a:endParaRPr lang="pt-B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1038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683568" y="404668"/>
            <a:ext cx="7776864" cy="576423"/>
          </a:xfrm>
          <a:prstGeom prst="round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3600" dirty="0"/>
              <a:t>Overview</a:t>
            </a:r>
          </a:p>
        </p:txBody>
      </p:sp>
      <p:graphicFrame>
        <p:nvGraphicFramePr>
          <p:cNvPr id="2" name="Diagrama 1"/>
          <p:cNvGraphicFramePr/>
          <p:nvPr>
            <p:extLst>
              <p:ext uri="{D42A27DB-BD31-4B8C-83A1-F6EECF244321}">
                <p14:modId xmlns:p14="http://schemas.microsoft.com/office/powerpoint/2010/main" val="1992100217"/>
              </p:ext>
            </p:extLst>
          </p:nvPr>
        </p:nvGraphicFramePr>
        <p:xfrm>
          <a:off x="683568" y="1412776"/>
          <a:ext cx="7776864" cy="2664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363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683568" y="404668"/>
            <a:ext cx="7776864" cy="576423"/>
          </a:xfrm>
          <a:prstGeom prst="round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3600" dirty="0"/>
              <a:t>Overview</a:t>
            </a:r>
          </a:p>
        </p:txBody>
      </p:sp>
      <p:graphicFrame>
        <p:nvGraphicFramePr>
          <p:cNvPr id="2" name="Diagrama 1"/>
          <p:cNvGraphicFramePr/>
          <p:nvPr>
            <p:extLst>
              <p:ext uri="{D42A27DB-BD31-4B8C-83A1-F6EECF244321}">
                <p14:modId xmlns:p14="http://schemas.microsoft.com/office/powerpoint/2010/main" val="4057499282"/>
              </p:ext>
            </p:extLst>
          </p:nvPr>
        </p:nvGraphicFramePr>
        <p:xfrm>
          <a:off x="683568" y="1412776"/>
          <a:ext cx="7776864" cy="2664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Agrupar 9">
            <a:extLst>
              <a:ext uri="{FF2B5EF4-FFF2-40B4-BE49-F238E27FC236}">
                <a16:creationId xmlns:a16="http://schemas.microsoft.com/office/drawing/2014/main" id="{911D1826-AC2D-423A-90BE-63A0DC23C474}"/>
              </a:ext>
            </a:extLst>
          </p:cNvPr>
          <p:cNvGrpSpPr/>
          <p:nvPr/>
        </p:nvGrpSpPr>
        <p:grpSpPr>
          <a:xfrm>
            <a:off x="4049942" y="3933056"/>
            <a:ext cx="4446494" cy="1944216"/>
            <a:chOff x="4049942" y="3933056"/>
            <a:chExt cx="4446494" cy="1944216"/>
          </a:xfrm>
        </p:grpSpPr>
        <p:sp>
          <p:nvSpPr>
            <p:cNvPr id="6" name="Retângulo de cantos arredondados 8">
              <a:extLst>
                <a:ext uri="{FF2B5EF4-FFF2-40B4-BE49-F238E27FC236}">
                  <a16:creationId xmlns:a16="http://schemas.microsoft.com/office/drawing/2014/main" id="{F186B8DD-0492-4D54-8464-AC79A5CC0EB3}"/>
                </a:ext>
              </a:extLst>
            </p:cNvPr>
            <p:cNvSpPr/>
            <p:nvPr/>
          </p:nvSpPr>
          <p:spPr>
            <a:xfrm>
              <a:off x="4788024" y="4725144"/>
              <a:ext cx="3672408" cy="1152128"/>
            </a:xfrm>
            <a:prstGeom prst="roundRect">
              <a:avLst/>
            </a:prstGeom>
            <a:solidFill>
              <a:srgbClr val="C00000">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832462BE-7AEC-4A0B-956C-CFB2E65C1BED}"/>
                </a:ext>
              </a:extLst>
            </p:cNvPr>
            <p:cNvSpPr txBox="1"/>
            <p:nvPr/>
          </p:nvSpPr>
          <p:spPr>
            <a:xfrm>
              <a:off x="4824028" y="4825019"/>
              <a:ext cx="3672408" cy="923330"/>
            </a:xfrm>
            <a:prstGeom prst="rect">
              <a:avLst/>
            </a:prstGeom>
            <a:noFill/>
          </p:spPr>
          <p:txBody>
            <a:bodyPr wrap="square" rtlCol="0">
              <a:spAutoFit/>
            </a:bodyPr>
            <a:lstStyle/>
            <a:p>
              <a:pPr algn="just">
                <a:lnSpc>
                  <a:spcPct val="150000"/>
                </a:lnSpc>
              </a:pPr>
              <a:r>
                <a:rPr lang="en-US" dirty="0">
                  <a:latin typeface="+mj-lt"/>
                  <a:cs typeface="Times New Roman" panose="02020603050405020304" pitchFamily="18" charset="0"/>
                </a:rPr>
                <a:t>47 SAIs (24% of INTOSAI members)</a:t>
              </a:r>
            </a:p>
            <a:p>
              <a:pPr lvl="1" algn="just">
                <a:lnSpc>
                  <a:spcPct val="150000"/>
                </a:lnSpc>
              </a:pPr>
              <a:r>
                <a:rPr lang="en-US" dirty="0">
                  <a:latin typeface="+mj-lt"/>
                  <a:cs typeface="Times New Roman" panose="02020603050405020304" pitchFamily="18" charset="0"/>
                </a:rPr>
                <a:t>13 WG-KNI members (59% WG)</a:t>
              </a:r>
              <a:endParaRPr lang="pt-BR" dirty="0">
                <a:latin typeface="+mj-lt"/>
                <a:cs typeface="Times New Roman" panose="02020603050405020304" pitchFamily="18" charset="0"/>
              </a:endParaRPr>
            </a:p>
          </p:txBody>
        </p:sp>
        <p:cxnSp>
          <p:nvCxnSpPr>
            <p:cNvPr id="8" name="Conector angulado 10">
              <a:extLst>
                <a:ext uri="{FF2B5EF4-FFF2-40B4-BE49-F238E27FC236}">
                  <a16:creationId xmlns:a16="http://schemas.microsoft.com/office/drawing/2014/main" id="{1F965046-BD06-4DC8-95CC-23E5DECB813F}"/>
                </a:ext>
              </a:extLst>
            </p:cNvPr>
            <p:cNvCxnSpPr>
              <a:cxnSpLocks/>
              <a:endCxn id="6" idx="1"/>
            </p:cNvCxnSpPr>
            <p:nvPr/>
          </p:nvCxnSpPr>
          <p:spPr>
            <a:xfrm rot="16200000" flipH="1">
              <a:off x="3734907" y="4248091"/>
              <a:ext cx="1368152" cy="738082"/>
            </a:xfrm>
            <a:prstGeom prst="bentConnector2">
              <a:avLst/>
            </a:prstGeom>
            <a:ln w="57150">
              <a:tailEnd type="triangle"/>
            </a:ln>
            <a:effectLst/>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1827599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683568" y="404668"/>
            <a:ext cx="7776864" cy="576423"/>
          </a:xfrm>
          <a:prstGeom prst="round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3600" dirty="0"/>
              <a:t>Overview</a:t>
            </a:r>
          </a:p>
        </p:txBody>
      </p:sp>
      <p:graphicFrame>
        <p:nvGraphicFramePr>
          <p:cNvPr id="2" name="Diagrama 1"/>
          <p:cNvGraphicFramePr/>
          <p:nvPr>
            <p:extLst>
              <p:ext uri="{D42A27DB-BD31-4B8C-83A1-F6EECF244321}">
                <p14:modId xmlns:p14="http://schemas.microsoft.com/office/powerpoint/2010/main" val="3234258731"/>
              </p:ext>
            </p:extLst>
          </p:nvPr>
        </p:nvGraphicFramePr>
        <p:xfrm>
          <a:off x="683568" y="1412776"/>
          <a:ext cx="777686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2358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683568" y="404668"/>
            <a:ext cx="7776864" cy="576423"/>
          </a:xfrm>
          <a:prstGeom prst="round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3600" dirty="0" err="1"/>
              <a:t>Survey</a:t>
            </a:r>
            <a:r>
              <a:rPr lang="pt-BR" sz="3600" dirty="0"/>
              <a:t> </a:t>
            </a:r>
            <a:r>
              <a:rPr lang="pt-BR" sz="3600" dirty="0" err="1"/>
              <a:t>structure</a:t>
            </a:r>
            <a:endParaRPr lang="pt-BR" sz="3600" dirty="0"/>
          </a:p>
        </p:txBody>
      </p:sp>
      <p:graphicFrame>
        <p:nvGraphicFramePr>
          <p:cNvPr id="2" name="Diagrama 1"/>
          <p:cNvGraphicFramePr/>
          <p:nvPr>
            <p:extLst>
              <p:ext uri="{D42A27DB-BD31-4B8C-83A1-F6EECF244321}">
                <p14:modId xmlns:p14="http://schemas.microsoft.com/office/powerpoint/2010/main" val="3730030308"/>
              </p:ext>
            </p:extLst>
          </p:nvPr>
        </p:nvGraphicFramePr>
        <p:xfrm>
          <a:off x="683568" y="2060848"/>
          <a:ext cx="7776864" cy="4048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2679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tângulo de cantos arredondados 2"/>
          <p:cNvSpPr/>
          <p:nvPr/>
        </p:nvSpPr>
        <p:spPr>
          <a:xfrm>
            <a:off x="5940152" y="1700808"/>
            <a:ext cx="2520280" cy="3384376"/>
          </a:xfrm>
          <a:prstGeom prst="round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a:off x="683568" y="404668"/>
            <a:ext cx="7776864" cy="576423"/>
          </a:xfrm>
          <a:prstGeom prst="round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3600" dirty="0" err="1"/>
              <a:t>Survey</a:t>
            </a:r>
            <a:r>
              <a:rPr lang="pt-BR" sz="3600" dirty="0"/>
              <a:t> </a:t>
            </a:r>
            <a:r>
              <a:rPr lang="pt-BR" sz="3600" dirty="0" err="1"/>
              <a:t>structure</a:t>
            </a:r>
            <a:endParaRPr lang="pt-BR" sz="3600" dirty="0"/>
          </a:p>
        </p:txBody>
      </p:sp>
      <p:graphicFrame>
        <p:nvGraphicFramePr>
          <p:cNvPr id="2" name="Diagrama 1"/>
          <p:cNvGraphicFramePr/>
          <p:nvPr>
            <p:extLst>
              <p:ext uri="{D42A27DB-BD31-4B8C-83A1-F6EECF244321}">
                <p14:modId xmlns:p14="http://schemas.microsoft.com/office/powerpoint/2010/main" val="438950099"/>
              </p:ext>
            </p:extLst>
          </p:nvPr>
        </p:nvGraphicFramePr>
        <p:xfrm>
          <a:off x="683568" y="2060848"/>
          <a:ext cx="7776864" cy="4048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8896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683568" y="1138849"/>
            <a:ext cx="7776864" cy="648072"/>
          </a:xfrm>
          <a:prstGeom prst="rect">
            <a:avLst/>
          </a:prstGeom>
        </p:spPr>
        <p:txBody>
          <a:bodyPr/>
          <a:lstStyle/>
          <a:p>
            <a:pPr algn="ctr">
              <a:defRPr sz="1800" b="1" i="0" u="none" strike="noStrike" kern="1200" baseline="0">
                <a:solidFill>
                  <a:sysClr val="windowText" lastClr="000000"/>
                </a:solidFill>
                <a:latin typeface="+mn-lt"/>
                <a:ea typeface="+mn-ea"/>
                <a:cs typeface="+mn-cs"/>
              </a:defRPr>
            </a:pPr>
            <a:r>
              <a:rPr lang="pt-BR" sz="1900" dirty="0">
                <a:solidFill>
                  <a:sysClr val="windowText" lastClr="000000"/>
                </a:solidFill>
              </a:rPr>
              <a:t>11. </a:t>
            </a:r>
            <a:r>
              <a:rPr lang="pt-BR" sz="1900" dirty="0" err="1">
                <a:solidFill>
                  <a:sysClr val="windowText" lastClr="000000"/>
                </a:solidFill>
              </a:rPr>
              <a:t>Has</a:t>
            </a:r>
            <a:r>
              <a:rPr lang="pt-BR" sz="1900" dirty="0">
                <a:solidFill>
                  <a:sysClr val="windowText" lastClr="000000"/>
                </a:solidFill>
              </a:rPr>
              <a:t> </a:t>
            </a:r>
            <a:r>
              <a:rPr lang="pt-BR" sz="1900" dirty="0" err="1">
                <a:solidFill>
                  <a:sysClr val="windowText" lastClr="000000"/>
                </a:solidFill>
              </a:rPr>
              <a:t>your</a:t>
            </a:r>
            <a:r>
              <a:rPr lang="pt-BR" sz="1900" dirty="0">
                <a:solidFill>
                  <a:sysClr val="windowText" lastClr="000000"/>
                </a:solidFill>
              </a:rPr>
              <a:t> SAI </a:t>
            </a:r>
            <a:r>
              <a:rPr lang="pt-BR" sz="1900" dirty="0" err="1">
                <a:solidFill>
                  <a:sysClr val="windowText" lastClr="000000"/>
                </a:solidFill>
              </a:rPr>
              <a:t>already</a:t>
            </a:r>
            <a:r>
              <a:rPr lang="pt-BR" sz="1900" dirty="0">
                <a:solidFill>
                  <a:sysClr val="windowText" lastClr="000000"/>
                </a:solidFill>
              </a:rPr>
              <a:t> </a:t>
            </a:r>
            <a:r>
              <a:rPr lang="pt-BR" sz="1900" dirty="0" err="1">
                <a:solidFill>
                  <a:sysClr val="windowText" lastClr="000000"/>
                </a:solidFill>
              </a:rPr>
              <a:t>conducted</a:t>
            </a:r>
            <a:r>
              <a:rPr lang="pt-BR" sz="1900" dirty="0">
                <a:solidFill>
                  <a:sysClr val="windowText" lastClr="000000"/>
                </a:solidFill>
              </a:rPr>
              <a:t> </a:t>
            </a:r>
            <a:r>
              <a:rPr lang="pt-BR" sz="1900" dirty="0" err="1">
                <a:solidFill>
                  <a:sysClr val="windowText" lastClr="000000"/>
                </a:solidFill>
              </a:rPr>
              <a:t>or</a:t>
            </a:r>
            <a:r>
              <a:rPr lang="pt-BR" sz="1900" dirty="0">
                <a:solidFill>
                  <a:sysClr val="windowText" lastClr="000000"/>
                </a:solidFill>
              </a:rPr>
              <a:t> </a:t>
            </a:r>
            <a:r>
              <a:rPr lang="pt-BR" sz="1900" dirty="0" err="1">
                <a:solidFill>
                  <a:sysClr val="windowText" lastClr="000000"/>
                </a:solidFill>
              </a:rPr>
              <a:t>is</a:t>
            </a:r>
            <a:r>
              <a:rPr lang="pt-BR" sz="1900" dirty="0">
                <a:solidFill>
                  <a:sysClr val="windowText" lastClr="000000"/>
                </a:solidFill>
              </a:rPr>
              <a:t> </a:t>
            </a:r>
            <a:r>
              <a:rPr lang="pt-BR" sz="1900" dirty="0" err="1">
                <a:solidFill>
                  <a:sysClr val="windowText" lastClr="000000"/>
                </a:solidFill>
              </a:rPr>
              <a:t>planning</a:t>
            </a:r>
            <a:r>
              <a:rPr lang="pt-BR" sz="1900" dirty="0">
                <a:solidFill>
                  <a:sysClr val="windowText" lastClr="000000"/>
                </a:solidFill>
              </a:rPr>
              <a:t> </a:t>
            </a:r>
            <a:r>
              <a:rPr lang="pt-BR" sz="1900" dirty="0" err="1">
                <a:solidFill>
                  <a:sysClr val="windowText" lastClr="000000"/>
                </a:solidFill>
              </a:rPr>
              <a:t>to</a:t>
            </a:r>
            <a:r>
              <a:rPr lang="pt-BR" sz="1900" dirty="0">
                <a:solidFill>
                  <a:sysClr val="windowText" lastClr="000000"/>
                </a:solidFill>
              </a:rPr>
              <a:t> </a:t>
            </a:r>
            <a:r>
              <a:rPr lang="pt-BR" sz="1900" dirty="0" err="1">
                <a:solidFill>
                  <a:sysClr val="windowText" lastClr="000000"/>
                </a:solidFill>
              </a:rPr>
              <a:t>carry</a:t>
            </a:r>
            <a:r>
              <a:rPr lang="pt-BR" sz="1900" dirty="0">
                <a:solidFill>
                  <a:sysClr val="windowText" lastClr="000000"/>
                </a:solidFill>
              </a:rPr>
              <a:t> out </a:t>
            </a:r>
            <a:r>
              <a:rPr lang="pt-BR" sz="1900" dirty="0" err="1">
                <a:solidFill>
                  <a:sysClr val="windowText" lastClr="000000"/>
                </a:solidFill>
              </a:rPr>
              <a:t>works</a:t>
            </a:r>
            <a:r>
              <a:rPr lang="pt-BR" sz="1900" dirty="0">
                <a:solidFill>
                  <a:sysClr val="windowText" lastClr="000000"/>
                </a:solidFill>
              </a:rPr>
              <a:t> </a:t>
            </a:r>
            <a:r>
              <a:rPr lang="pt-BR" sz="1900" dirty="0" err="1">
                <a:solidFill>
                  <a:sysClr val="windowText" lastClr="000000"/>
                </a:solidFill>
              </a:rPr>
              <a:t>that</a:t>
            </a:r>
            <a:r>
              <a:rPr lang="pt-BR" sz="1900" dirty="0">
                <a:solidFill>
                  <a:sysClr val="windowText" lastClr="000000"/>
                </a:solidFill>
              </a:rPr>
              <a:t> </a:t>
            </a:r>
            <a:r>
              <a:rPr lang="pt-BR" sz="1900" dirty="0" err="1">
                <a:solidFill>
                  <a:sysClr val="windowText" lastClr="000000"/>
                </a:solidFill>
              </a:rPr>
              <a:t>address</a:t>
            </a:r>
            <a:r>
              <a:rPr lang="pt-BR" sz="1900" dirty="0">
                <a:solidFill>
                  <a:sysClr val="windowText" lastClr="000000"/>
                </a:solidFill>
              </a:rPr>
              <a:t> </a:t>
            </a:r>
            <a:r>
              <a:rPr lang="pt-BR" sz="1900" dirty="0" err="1">
                <a:solidFill>
                  <a:sysClr val="windowText" lastClr="000000"/>
                </a:solidFill>
              </a:rPr>
              <a:t>the</a:t>
            </a:r>
            <a:r>
              <a:rPr lang="pt-BR" sz="1900" dirty="0">
                <a:solidFill>
                  <a:sysClr val="windowText" lastClr="000000"/>
                </a:solidFill>
              </a:rPr>
              <a:t> connections </a:t>
            </a:r>
            <a:r>
              <a:rPr lang="pt-BR" sz="1900" dirty="0" err="1">
                <a:solidFill>
                  <a:sysClr val="windowText" lastClr="000000"/>
                </a:solidFill>
              </a:rPr>
              <a:t>between</a:t>
            </a:r>
            <a:r>
              <a:rPr lang="pt-BR" sz="1900" dirty="0">
                <a:solidFill>
                  <a:sysClr val="windowText" lastClr="000000"/>
                </a:solidFill>
              </a:rPr>
              <a:t> </a:t>
            </a:r>
            <a:r>
              <a:rPr lang="pt-BR" sz="1900" dirty="0" err="1">
                <a:solidFill>
                  <a:sysClr val="windowText" lastClr="000000"/>
                </a:solidFill>
              </a:rPr>
              <a:t>governance</a:t>
            </a:r>
            <a:r>
              <a:rPr lang="pt-BR" sz="1900" dirty="0">
                <a:solidFill>
                  <a:sysClr val="windowText" lastClr="000000"/>
                </a:solidFill>
              </a:rPr>
              <a:t>, </a:t>
            </a:r>
            <a:r>
              <a:rPr lang="pt-BR" sz="1900" dirty="0" err="1">
                <a:solidFill>
                  <a:sysClr val="windowText" lastClr="000000"/>
                </a:solidFill>
              </a:rPr>
              <a:t>good</a:t>
            </a:r>
            <a:r>
              <a:rPr lang="pt-BR" sz="1900" dirty="0">
                <a:solidFill>
                  <a:sysClr val="windowText" lastClr="000000"/>
                </a:solidFill>
              </a:rPr>
              <a:t> </a:t>
            </a:r>
            <a:r>
              <a:rPr lang="pt-BR" sz="1900" dirty="0" err="1">
                <a:solidFill>
                  <a:sysClr val="windowText" lastClr="000000"/>
                </a:solidFill>
              </a:rPr>
              <a:t>governance</a:t>
            </a:r>
            <a:r>
              <a:rPr lang="pt-BR" sz="1900" dirty="0">
                <a:solidFill>
                  <a:sysClr val="windowText" lastClr="000000"/>
                </a:solidFill>
              </a:rPr>
              <a:t> </a:t>
            </a:r>
            <a:r>
              <a:rPr lang="pt-BR" sz="1900" dirty="0" err="1">
                <a:solidFill>
                  <a:sysClr val="windowText" lastClr="000000"/>
                </a:solidFill>
              </a:rPr>
              <a:t>and</a:t>
            </a:r>
            <a:r>
              <a:rPr lang="pt-BR" sz="1900" dirty="0">
                <a:solidFill>
                  <a:sysClr val="windowText" lastClr="000000"/>
                </a:solidFill>
              </a:rPr>
              <a:t> </a:t>
            </a:r>
            <a:r>
              <a:rPr lang="pt-BR" sz="1900" dirty="0" err="1">
                <a:solidFill>
                  <a:sysClr val="windowText" lastClr="000000"/>
                </a:solidFill>
              </a:rPr>
              <a:t>government</a:t>
            </a:r>
            <a:r>
              <a:rPr lang="pt-BR" sz="1900" dirty="0">
                <a:solidFill>
                  <a:sysClr val="windowText" lastClr="000000"/>
                </a:solidFill>
              </a:rPr>
              <a:t> use </a:t>
            </a:r>
            <a:r>
              <a:rPr lang="pt-BR" sz="1900" dirty="0" err="1">
                <a:solidFill>
                  <a:sysClr val="windowText" lastClr="000000"/>
                </a:solidFill>
              </a:rPr>
              <a:t>of</a:t>
            </a:r>
            <a:r>
              <a:rPr lang="pt-BR" sz="1900" dirty="0">
                <a:solidFill>
                  <a:sysClr val="windowText" lastClr="000000"/>
                </a:solidFill>
              </a:rPr>
              <a:t> KNI?</a:t>
            </a:r>
          </a:p>
        </p:txBody>
      </p:sp>
      <p:sp>
        <p:nvSpPr>
          <p:cNvPr id="4" name="Retângulo de cantos arredondados 3"/>
          <p:cNvSpPr/>
          <p:nvPr/>
        </p:nvSpPr>
        <p:spPr>
          <a:xfrm>
            <a:off x="683568" y="404668"/>
            <a:ext cx="7776864" cy="576423"/>
          </a:xfrm>
          <a:prstGeom prst="round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lvl="0" algn="ctr"/>
            <a:r>
              <a:rPr lang="pt-BR" sz="2800" dirty="0">
                <a:cs typeface="Times New Roman" panose="02020603050405020304" pitchFamily="18" charset="0"/>
              </a:rPr>
              <a:t>Connection </a:t>
            </a:r>
            <a:r>
              <a:rPr lang="pt-BR" sz="2800" dirty="0" err="1">
                <a:cs typeface="Times New Roman" panose="02020603050405020304" pitchFamily="18" charset="0"/>
              </a:rPr>
              <a:t>between</a:t>
            </a:r>
            <a:r>
              <a:rPr lang="pt-BR" sz="2800" dirty="0">
                <a:cs typeface="Times New Roman" panose="02020603050405020304" pitchFamily="18" charset="0"/>
              </a:rPr>
              <a:t> KNI </a:t>
            </a:r>
            <a:r>
              <a:rPr lang="pt-BR" sz="2800" dirty="0" err="1">
                <a:cs typeface="Times New Roman" panose="02020603050405020304" pitchFamily="18" charset="0"/>
              </a:rPr>
              <a:t>and</a:t>
            </a:r>
            <a:r>
              <a:rPr lang="pt-BR" sz="2800" dirty="0">
                <a:cs typeface="Times New Roman" panose="02020603050405020304" pitchFamily="18" charset="0"/>
              </a:rPr>
              <a:t> </a:t>
            </a:r>
            <a:r>
              <a:rPr lang="pt-BR" sz="2800" dirty="0" err="1">
                <a:cs typeface="Times New Roman" panose="02020603050405020304" pitchFamily="18" charset="0"/>
              </a:rPr>
              <a:t>Public</a:t>
            </a:r>
            <a:r>
              <a:rPr lang="pt-BR" sz="2800" dirty="0">
                <a:cs typeface="Times New Roman" panose="02020603050405020304" pitchFamily="18" charset="0"/>
              </a:rPr>
              <a:t> </a:t>
            </a:r>
            <a:r>
              <a:rPr lang="pt-BR" sz="2800" dirty="0" err="1">
                <a:cs typeface="Times New Roman" panose="02020603050405020304" pitchFamily="18" charset="0"/>
              </a:rPr>
              <a:t>Governance</a:t>
            </a:r>
            <a:endParaRPr lang="pt-BR" sz="2800" dirty="0"/>
          </a:p>
        </p:txBody>
      </p:sp>
      <p:graphicFrame>
        <p:nvGraphicFramePr>
          <p:cNvPr id="14" name="Gráfico 13"/>
          <p:cNvGraphicFramePr>
            <a:graphicFrameLocks/>
          </p:cNvGraphicFramePr>
          <p:nvPr>
            <p:extLst>
              <p:ext uri="{D42A27DB-BD31-4B8C-83A1-F6EECF244321}">
                <p14:modId xmlns:p14="http://schemas.microsoft.com/office/powerpoint/2010/main" val="3722989384"/>
              </p:ext>
            </p:extLst>
          </p:nvPr>
        </p:nvGraphicFramePr>
        <p:xfrm>
          <a:off x="539552" y="2047080"/>
          <a:ext cx="5219700" cy="36004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3968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683568" y="1138849"/>
            <a:ext cx="7776864" cy="648072"/>
          </a:xfrm>
          <a:prstGeom prst="rect">
            <a:avLst/>
          </a:prstGeom>
        </p:spPr>
        <p:txBody>
          <a:bodyPr/>
          <a:lstStyle/>
          <a:p>
            <a:pPr algn="ctr">
              <a:defRPr sz="1800" b="1" i="0" u="none" strike="noStrike" kern="1200" baseline="0">
                <a:solidFill>
                  <a:sysClr val="windowText" lastClr="000000"/>
                </a:solidFill>
                <a:latin typeface="+mn-lt"/>
                <a:ea typeface="+mn-ea"/>
                <a:cs typeface="+mn-cs"/>
              </a:defRPr>
            </a:pPr>
            <a:r>
              <a:rPr lang="pt-BR" sz="1900" dirty="0">
                <a:solidFill>
                  <a:sysClr val="windowText" lastClr="000000"/>
                </a:solidFill>
              </a:rPr>
              <a:t>11. </a:t>
            </a:r>
            <a:r>
              <a:rPr lang="pt-BR" sz="1900" dirty="0" err="1">
                <a:solidFill>
                  <a:sysClr val="windowText" lastClr="000000"/>
                </a:solidFill>
              </a:rPr>
              <a:t>Has</a:t>
            </a:r>
            <a:r>
              <a:rPr lang="pt-BR" sz="1900" dirty="0">
                <a:solidFill>
                  <a:sysClr val="windowText" lastClr="000000"/>
                </a:solidFill>
              </a:rPr>
              <a:t> </a:t>
            </a:r>
            <a:r>
              <a:rPr lang="pt-BR" sz="1900" dirty="0" err="1">
                <a:solidFill>
                  <a:sysClr val="windowText" lastClr="000000"/>
                </a:solidFill>
              </a:rPr>
              <a:t>your</a:t>
            </a:r>
            <a:r>
              <a:rPr lang="pt-BR" sz="1900" dirty="0">
                <a:solidFill>
                  <a:sysClr val="windowText" lastClr="000000"/>
                </a:solidFill>
              </a:rPr>
              <a:t> SAI </a:t>
            </a:r>
            <a:r>
              <a:rPr lang="pt-BR" sz="1900" dirty="0" err="1">
                <a:solidFill>
                  <a:sysClr val="windowText" lastClr="000000"/>
                </a:solidFill>
              </a:rPr>
              <a:t>already</a:t>
            </a:r>
            <a:r>
              <a:rPr lang="pt-BR" sz="1900" dirty="0">
                <a:solidFill>
                  <a:sysClr val="windowText" lastClr="000000"/>
                </a:solidFill>
              </a:rPr>
              <a:t> </a:t>
            </a:r>
            <a:r>
              <a:rPr lang="pt-BR" sz="1900" dirty="0" err="1">
                <a:solidFill>
                  <a:sysClr val="windowText" lastClr="000000"/>
                </a:solidFill>
              </a:rPr>
              <a:t>conducted</a:t>
            </a:r>
            <a:r>
              <a:rPr lang="pt-BR" sz="1900" dirty="0">
                <a:solidFill>
                  <a:sysClr val="windowText" lastClr="000000"/>
                </a:solidFill>
              </a:rPr>
              <a:t> </a:t>
            </a:r>
            <a:r>
              <a:rPr lang="pt-BR" sz="1900" dirty="0" err="1">
                <a:solidFill>
                  <a:sysClr val="windowText" lastClr="000000"/>
                </a:solidFill>
              </a:rPr>
              <a:t>or</a:t>
            </a:r>
            <a:r>
              <a:rPr lang="pt-BR" sz="1900" dirty="0">
                <a:solidFill>
                  <a:sysClr val="windowText" lastClr="000000"/>
                </a:solidFill>
              </a:rPr>
              <a:t> </a:t>
            </a:r>
            <a:r>
              <a:rPr lang="pt-BR" sz="1900" dirty="0" err="1">
                <a:solidFill>
                  <a:sysClr val="windowText" lastClr="000000"/>
                </a:solidFill>
              </a:rPr>
              <a:t>is</a:t>
            </a:r>
            <a:r>
              <a:rPr lang="pt-BR" sz="1900" dirty="0">
                <a:solidFill>
                  <a:sysClr val="windowText" lastClr="000000"/>
                </a:solidFill>
              </a:rPr>
              <a:t> </a:t>
            </a:r>
            <a:r>
              <a:rPr lang="pt-BR" sz="1900" dirty="0" err="1">
                <a:solidFill>
                  <a:sysClr val="windowText" lastClr="000000"/>
                </a:solidFill>
              </a:rPr>
              <a:t>planning</a:t>
            </a:r>
            <a:r>
              <a:rPr lang="pt-BR" sz="1900" dirty="0">
                <a:solidFill>
                  <a:sysClr val="windowText" lastClr="000000"/>
                </a:solidFill>
              </a:rPr>
              <a:t> </a:t>
            </a:r>
            <a:r>
              <a:rPr lang="pt-BR" sz="1900" dirty="0" err="1">
                <a:solidFill>
                  <a:sysClr val="windowText" lastClr="000000"/>
                </a:solidFill>
              </a:rPr>
              <a:t>to</a:t>
            </a:r>
            <a:r>
              <a:rPr lang="pt-BR" sz="1900" dirty="0">
                <a:solidFill>
                  <a:sysClr val="windowText" lastClr="000000"/>
                </a:solidFill>
              </a:rPr>
              <a:t> </a:t>
            </a:r>
            <a:r>
              <a:rPr lang="pt-BR" sz="1900" dirty="0" err="1">
                <a:solidFill>
                  <a:sysClr val="windowText" lastClr="000000"/>
                </a:solidFill>
              </a:rPr>
              <a:t>carry</a:t>
            </a:r>
            <a:r>
              <a:rPr lang="pt-BR" sz="1900" dirty="0">
                <a:solidFill>
                  <a:sysClr val="windowText" lastClr="000000"/>
                </a:solidFill>
              </a:rPr>
              <a:t> out </a:t>
            </a:r>
            <a:r>
              <a:rPr lang="pt-BR" sz="1900" dirty="0" err="1">
                <a:solidFill>
                  <a:sysClr val="windowText" lastClr="000000"/>
                </a:solidFill>
              </a:rPr>
              <a:t>works</a:t>
            </a:r>
            <a:r>
              <a:rPr lang="pt-BR" sz="1900" dirty="0">
                <a:solidFill>
                  <a:sysClr val="windowText" lastClr="000000"/>
                </a:solidFill>
              </a:rPr>
              <a:t> </a:t>
            </a:r>
            <a:r>
              <a:rPr lang="pt-BR" sz="1900" dirty="0" err="1">
                <a:solidFill>
                  <a:sysClr val="windowText" lastClr="000000"/>
                </a:solidFill>
              </a:rPr>
              <a:t>that</a:t>
            </a:r>
            <a:r>
              <a:rPr lang="pt-BR" sz="1900" dirty="0">
                <a:solidFill>
                  <a:sysClr val="windowText" lastClr="000000"/>
                </a:solidFill>
              </a:rPr>
              <a:t> </a:t>
            </a:r>
            <a:r>
              <a:rPr lang="pt-BR" sz="1900" dirty="0" err="1">
                <a:solidFill>
                  <a:sysClr val="windowText" lastClr="000000"/>
                </a:solidFill>
              </a:rPr>
              <a:t>address</a:t>
            </a:r>
            <a:r>
              <a:rPr lang="pt-BR" sz="1900" dirty="0">
                <a:solidFill>
                  <a:sysClr val="windowText" lastClr="000000"/>
                </a:solidFill>
              </a:rPr>
              <a:t> </a:t>
            </a:r>
            <a:r>
              <a:rPr lang="pt-BR" sz="1900" dirty="0" err="1">
                <a:solidFill>
                  <a:sysClr val="windowText" lastClr="000000"/>
                </a:solidFill>
              </a:rPr>
              <a:t>the</a:t>
            </a:r>
            <a:r>
              <a:rPr lang="pt-BR" sz="1900" dirty="0">
                <a:solidFill>
                  <a:sysClr val="windowText" lastClr="000000"/>
                </a:solidFill>
              </a:rPr>
              <a:t> connections </a:t>
            </a:r>
            <a:r>
              <a:rPr lang="pt-BR" sz="1900" dirty="0" err="1">
                <a:solidFill>
                  <a:sysClr val="windowText" lastClr="000000"/>
                </a:solidFill>
              </a:rPr>
              <a:t>between</a:t>
            </a:r>
            <a:r>
              <a:rPr lang="pt-BR" sz="1900" dirty="0">
                <a:solidFill>
                  <a:sysClr val="windowText" lastClr="000000"/>
                </a:solidFill>
              </a:rPr>
              <a:t> </a:t>
            </a:r>
            <a:r>
              <a:rPr lang="pt-BR" sz="1900" dirty="0" err="1">
                <a:solidFill>
                  <a:sysClr val="windowText" lastClr="000000"/>
                </a:solidFill>
              </a:rPr>
              <a:t>governance</a:t>
            </a:r>
            <a:r>
              <a:rPr lang="pt-BR" sz="1900" dirty="0">
                <a:solidFill>
                  <a:sysClr val="windowText" lastClr="000000"/>
                </a:solidFill>
              </a:rPr>
              <a:t>, </a:t>
            </a:r>
            <a:r>
              <a:rPr lang="pt-BR" sz="1900" dirty="0" err="1">
                <a:solidFill>
                  <a:sysClr val="windowText" lastClr="000000"/>
                </a:solidFill>
              </a:rPr>
              <a:t>good</a:t>
            </a:r>
            <a:r>
              <a:rPr lang="pt-BR" sz="1900" dirty="0">
                <a:solidFill>
                  <a:sysClr val="windowText" lastClr="000000"/>
                </a:solidFill>
              </a:rPr>
              <a:t> </a:t>
            </a:r>
            <a:r>
              <a:rPr lang="pt-BR" sz="1900" dirty="0" err="1">
                <a:solidFill>
                  <a:sysClr val="windowText" lastClr="000000"/>
                </a:solidFill>
              </a:rPr>
              <a:t>governance</a:t>
            </a:r>
            <a:r>
              <a:rPr lang="pt-BR" sz="1900" dirty="0">
                <a:solidFill>
                  <a:sysClr val="windowText" lastClr="000000"/>
                </a:solidFill>
              </a:rPr>
              <a:t> </a:t>
            </a:r>
            <a:r>
              <a:rPr lang="pt-BR" sz="1900" dirty="0" err="1">
                <a:solidFill>
                  <a:sysClr val="windowText" lastClr="000000"/>
                </a:solidFill>
              </a:rPr>
              <a:t>and</a:t>
            </a:r>
            <a:r>
              <a:rPr lang="pt-BR" sz="1900" dirty="0">
                <a:solidFill>
                  <a:sysClr val="windowText" lastClr="000000"/>
                </a:solidFill>
              </a:rPr>
              <a:t> </a:t>
            </a:r>
            <a:r>
              <a:rPr lang="pt-BR" sz="1900" dirty="0" err="1">
                <a:solidFill>
                  <a:sysClr val="windowText" lastClr="000000"/>
                </a:solidFill>
              </a:rPr>
              <a:t>government</a:t>
            </a:r>
            <a:r>
              <a:rPr lang="pt-BR" sz="1900" dirty="0">
                <a:solidFill>
                  <a:sysClr val="windowText" lastClr="000000"/>
                </a:solidFill>
              </a:rPr>
              <a:t> use </a:t>
            </a:r>
            <a:r>
              <a:rPr lang="pt-BR" sz="1900" dirty="0" err="1">
                <a:solidFill>
                  <a:sysClr val="windowText" lastClr="000000"/>
                </a:solidFill>
              </a:rPr>
              <a:t>of</a:t>
            </a:r>
            <a:r>
              <a:rPr lang="pt-BR" sz="1900" dirty="0">
                <a:solidFill>
                  <a:sysClr val="windowText" lastClr="000000"/>
                </a:solidFill>
              </a:rPr>
              <a:t> KNI?</a:t>
            </a:r>
          </a:p>
        </p:txBody>
      </p:sp>
      <p:sp>
        <p:nvSpPr>
          <p:cNvPr id="4" name="Retângulo de cantos arredondados 3"/>
          <p:cNvSpPr/>
          <p:nvPr/>
        </p:nvSpPr>
        <p:spPr>
          <a:xfrm>
            <a:off x="683568" y="404668"/>
            <a:ext cx="7776864" cy="576423"/>
          </a:xfrm>
          <a:prstGeom prst="round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lvl="0" algn="ctr"/>
            <a:r>
              <a:rPr lang="pt-BR" sz="2800" dirty="0">
                <a:cs typeface="Times New Roman" panose="02020603050405020304" pitchFamily="18" charset="0"/>
              </a:rPr>
              <a:t>Connection </a:t>
            </a:r>
            <a:r>
              <a:rPr lang="pt-BR" sz="2800" dirty="0" err="1">
                <a:cs typeface="Times New Roman" panose="02020603050405020304" pitchFamily="18" charset="0"/>
              </a:rPr>
              <a:t>between</a:t>
            </a:r>
            <a:r>
              <a:rPr lang="pt-BR" sz="2800" dirty="0">
                <a:cs typeface="Times New Roman" panose="02020603050405020304" pitchFamily="18" charset="0"/>
              </a:rPr>
              <a:t> KNI </a:t>
            </a:r>
            <a:r>
              <a:rPr lang="pt-BR" sz="2800" dirty="0" err="1">
                <a:cs typeface="Times New Roman" panose="02020603050405020304" pitchFamily="18" charset="0"/>
              </a:rPr>
              <a:t>and</a:t>
            </a:r>
            <a:r>
              <a:rPr lang="pt-BR" sz="2800" dirty="0">
                <a:cs typeface="Times New Roman" panose="02020603050405020304" pitchFamily="18" charset="0"/>
              </a:rPr>
              <a:t> </a:t>
            </a:r>
            <a:r>
              <a:rPr lang="pt-BR" sz="2800" dirty="0" err="1">
                <a:cs typeface="Times New Roman" panose="02020603050405020304" pitchFamily="18" charset="0"/>
              </a:rPr>
              <a:t>Public</a:t>
            </a:r>
            <a:r>
              <a:rPr lang="pt-BR" sz="2800" dirty="0">
                <a:cs typeface="Times New Roman" panose="02020603050405020304" pitchFamily="18" charset="0"/>
              </a:rPr>
              <a:t> </a:t>
            </a:r>
            <a:r>
              <a:rPr lang="pt-BR" sz="2800" dirty="0" err="1">
                <a:cs typeface="Times New Roman" panose="02020603050405020304" pitchFamily="18" charset="0"/>
              </a:rPr>
              <a:t>Governance</a:t>
            </a:r>
            <a:endParaRPr lang="pt-BR" sz="2800" dirty="0"/>
          </a:p>
        </p:txBody>
      </p:sp>
      <p:grpSp>
        <p:nvGrpSpPr>
          <p:cNvPr id="2" name="Grupo 1"/>
          <p:cNvGrpSpPr/>
          <p:nvPr/>
        </p:nvGrpSpPr>
        <p:grpSpPr>
          <a:xfrm>
            <a:off x="5615608" y="4653136"/>
            <a:ext cx="3348880" cy="1512168"/>
            <a:chOff x="7596336" y="4119395"/>
            <a:chExt cx="3744416" cy="1512168"/>
          </a:xfrm>
        </p:grpSpPr>
        <p:sp>
          <p:nvSpPr>
            <p:cNvPr id="9" name="Retângulo de cantos arredondados 8"/>
            <p:cNvSpPr/>
            <p:nvPr/>
          </p:nvSpPr>
          <p:spPr>
            <a:xfrm>
              <a:off x="7596336" y="4119395"/>
              <a:ext cx="3744416" cy="1512168"/>
            </a:xfrm>
            <a:prstGeom prst="roundRect">
              <a:avLst/>
            </a:prstGeom>
            <a:solidFill>
              <a:schemeClr val="accent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p:cNvSpPr txBox="1"/>
            <p:nvPr/>
          </p:nvSpPr>
          <p:spPr>
            <a:xfrm>
              <a:off x="7632340" y="4263411"/>
              <a:ext cx="3672407" cy="923330"/>
            </a:xfrm>
            <a:prstGeom prst="rect">
              <a:avLst/>
            </a:prstGeom>
            <a:noFill/>
          </p:spPr>
          <p:txBody>
            <a:bodyPr wrap="square" rtlCol="0">
              <a:spAutoFit/>
            </a:bodyPr>
            <a:lstStyle/>
            <a:p>
              <a:pPr algn="ctr"/>
              <a:r>
                <a:rPr lang="en-US" dirty="0">
                  <a:latin typeface="+mj-lt"/>
                  <a:cs typeface="Times New Roman" panose="02020603050405020304" pitchFamily="18" charset="0"/>
                </a:rPr>
                <a:t>The connection between KNI and Pubic Governance </a:t>
              </a:r>
              <a:r>
                <a:rPr lang="en-US" b="1" dirty="0">
                  <a:latin typeface="+mj-lt"/>
                  <a:cs typeface="Times New Roman" panose="02020603050405020304" pitchFamily="18" charset="0"/>
                </a:rPr>
                <a:t>is not evaluated</a:t>
              </a:r>
              <a:r>
                <a:rPr lang="en-US" dirty="0">
                  <a:latin typeface="+mj-lt"/>
                  <a:cs typeface="Times New Roman" panose="02020603050405020304" pitchFamily="18" charset="0"/>
                </a:rPr>
                <a:t> by most of the SAIs</a:t>
              </a:r>
              <a:endParaRPr lang="pt-BR" dirty="0">
                <a:latin typeface="+mj-lt"/>
                <a:cs typeface="Times New Roman" panose="02020603050405020304" pitchFamily="18" charset="0"/>
              </a:endParaRPr>
            </a:p>
          </p:txBody>
        </p:sp>
      </p:grpSp>
      <p:graphicFrame>
        <p:nvGraphicFramePr>
          <p:cNvPr id="13" name="Gráfico 12"/>
          <p:cNvGraphicFramePr>
            <a:graphicFrameLocks/>
          </p:cNvGraphicFramePr>
          <p:nvPr>
            <p:extLst>
              <p:ext uri="{D42A27DB-BD31-4B8C-83A1-F6EECF244321}">
                <p14:modId xmlns:p14="http://schemas.microsoft.com/office/powerpoint/2010/main" val="3994902555"/>
              </p:ext>
            </p:extLst>
          </p:nvPr>
        </p:nvGraphicFramePr>
        <p:xfrm>
          <a:off x="539552" y="2047080"/>
          <a:ext cx="5219700" cy="3600451"/>
        </p:xfrm>
        <a:graphic>
          <a:graphicData uri="http://schemas.openxmlformats.org/drawingml/2006/chart">
            <c:chart xmlns:c="http://schemas.openxmlformats.org/drawingml/2006/chart" xmlns:r="http://schemas.openxmlformats.org/officeDocument/2006/relationships" r:id="rId2"/>
          </a:graphicData>
        </a:graphic>
      </p:graphicFrame>
      <p:sp>
        <p:nvSpPr>
          <p:cNvPr id="5" name="Seta dobrada 4"/>
          <p:cNvSpPr/>
          <p:nvPr/>
        </p:nvSpPr>
        <p:spPr>
          <a:xfrm rot="5400000">
            <a:off x="5841757" y="2951333"/>
            <a:ext cx="1204901" cy="2160240"/>
          </a:xfrm>
          <a:prstGeom prst="bentArrow">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4132354734"/>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6141</TotalTime>
  <Words>985</Words>
  <Application>Microsoft Office PowerPoint</Application>
  <PresentationFormat>Экран (4:3)</PresentationFormat>
  <Paragraphs>167</Paragraphs>
  <Slides>28</Slides>
  <Notes>8</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28</vt:i4>
      </vt:variant>
    </vt:vector>
  </HeadingPairs>
  <TitlesOfParts>
    <vt:vector size="32" baseType="lpstr">
      <vt:lpstr>Arial</vt:lpstr>
      <vt:lpstr>Calibri</vt:lpstr>
      <vt:lpstr>Times New Roman</vt:lpstr>
      <vt:lpstr>Tema do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TCU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malvim</dc:creator>
  <cp:lastModifiedBy>Конорева Юлия Николаевна</cp:lastModifiedBy>
  <cp:revision>400</cp:revision>
  <cp:lastPrinted>2014-11-14T10:51:09Z</cp:lastPrinted>
  <dcterms:created xsi:type="dcterms:W3CDTF">2012-01-19T13:05:04Z</dcterms:created>
  <dcterms:modified xsi:type="dcterms:W3CDTF">2019-09-03T13:36:59Z</dcterms:modified>
  <cp:contentStatus/>
</cp:coreProperties>
</file>