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330" r:id="rId3"/>
    <p:sldId id="318" r:id="rId4"/>
    <p:sldId id="335" r:id="rId5"/>
    <p:sldId id="299" r:id="rId6"/>
    <p:sldId id="332" r:id="rId7"/>
    <p:sldId id="337" r:id="rId8"/>
    <p:sldId id="320" r:id="rId9"/>
    <p:sldId id="333" r:id="rId10"/>
    <p:sldId id="334" r:id="rId11"/>
    <p:sldId id="331" r:id="rId12"/>
    <p:sldId id="336" r:id="rId13"/>
    <p:sldId id="322" r:id="rId14"/>
    <p:sldId id="262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AE6F254-7022-48DB-9C61-46E653281DE6}">
          <p14:sldIdLst>
            <p14:sldId id="258"/>
            <p14:sldId id="330"/>
            <p14:sldId id="318"/>
            <p14:sldId id="335"/>
            <p14:sldId id="299"/>
            <p14:sldId id="332"/>
            <p14:sldId id="337"/>
            <p14:sldId id="320"/>
            <p14:sldId id="333"/>
            <p14:sldId id="334"/>
            <p14:sldId id="331"/>
            <p14:sldId id="336"/>
            <p14:sldId id="322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F"/>
    <a:srgbClr val="BFBFBF"/>
    <a:srgbClr val="FE0000"/>
    <a:srgbClr val="FFC000"/>
    <a:srgbClr val="92D14F"/>
    <a:srgbClr val="004595"/>
    <a:srgbClr val="50AF31"/>
    <a:srgbClr val="C21531"/>
    <a:srgbClr val="1E509D"/>
    <a:srgbClr val="BD2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6628" autoAdjust="0"/>
  </p:normalViewPr>
  <p:slideViewPr>
    <p:cSldViewPr showGuides="1">
      <p:cViewPr varScale="1">
        <p:scale>
          <a:sx n="88" d="100"/>
          <a:sy n="88" d="100"/>
        </p:scale>
        <p:origin x="2310" y="90"/>
      </p:cViewPr>
      <p:guideLst>
        <p:guide orient="horz" pos="799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8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80C81-6235-44CE-A93E-4F550850257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A473C-8F3D-4EA8-87F4-C169B698193A}">
      <dgm:prSet/>
      <dgm:spPr/>
      <dgm:t>
        <a:bodyPr/>
        <a:lstStyle/>
        <a:p>
          <a:r>
            <a:rPr lang="en-US" b="1" dirty="0" smtClean="0"/>
            <a:t>SAIs can suggest a new topic for benchmarking and express interest in any topic</a:t>
          </a:r>
          <a:endParaRPr lang="en-US" b="1" noProof="0" dirty="0"/>
        </a:p>
      </dgm:t>
    </dgm:pt>
    <dgm:pt modelId="{09EED0B5-E0EC-494D-B57F-15CBA7B3337A}" type="parTrans" cxnId="{62C47A3D-109D-4301-AA63-717395D51749}">
      <dgm:prSet/>
      <dgm:spPr/>
      <dgm:t>
        <a:bodyPr/>
        <a:lstStyle/>
        <a:p>
          <a:endParaRPr lang="en-US"/>
        </a:p>
      </dgm:t>
    </dgm:pt>
    <dgm:pt modelId="{D5BEB530-3B87-4EA5-BABC-BCDD2F399712}" type="sibTrans" cxnId="{62C47A3D-109D-4301-AA63-717395D51749}">
      <dgm:prSet/>
      <dgm:spPr/>
      <dgm:t>
        <a:bodyPr/>
        <a:lstStyle/>
        <a:p>
          <a:endParaRPr lang="en-US"/>
        </a:p>
      </dgm:t>
    </dgm:pt>
    <dgm:pt modelId="{0EF2E53D-3D6B-4759-86B8-0C6903AF8C85}">
      <dgm:prSet/>
      <dgm:spPr/>
      <dgm:t>
        <a:bodyPr/>
        <a:lstStyle/>
        <a:p>
          <a:r>
            <a:rPr lang="en-US" b="1" dirty="0" smtClean="0"/>
            <a:t>SAIs can join a topic anytime</a:t>
          </a:r>
          <a:endParaRPr lang="en-US" b="1" noProof="0" dirty="0"/>
        </a:p>
      </dgm:t>
    </dgm:pt>
    <dgm:pt modelId="{F431E4EE-3F26-4576-87B4-B5189CEBD28A}" type="parTrans" cxnId="{9D5168E7-DB5E-4E44-A346-B7C9F0FCF5D1}">
      <dgm:prSet/>
      <dgm:spPr/>
      <dgm:t>
        <a:bodyPr/>
        <a:lstStyle/>
        <a:p>
          <a:endParaRPr lang="en-US"/>
        </a:p>
      </dgm:t>
    </dgm:pt>
    <dgm:pt modelId="{A60AA0E6-D382-48C9-A0FB-6C1139A859C2}" type="sibTrans" cxnId="{9D5168E7-DB5E-4E44-A346-B7C9F0FCF5D1}">
      <dgm:prSet/>
      <dgm:spPr/>
      <dgm:t>
        <a:bodyPr/>
        <a:lstStyle/>
        <a:p>
          <a:endParaRPr lang="en-US"/>
        </a:p>
      </dgm:t>
    </dgm:pt>
    <dgm:pt modelId="{AF691353-B263-41E5-865C-4B6A56BF74CE}">
      <dgm:prSet/>
      <dgm:spPr/>
      <dgm:t>
        <a:bodyPr/>
        <a:lstStyle/>
        <a:p>
          <a:r>
            <a:rPr lang="en-US" b="1" dirty="0" smtClean="0"/>
            <a:t>SAIs can use already existing methodologies or create a new one</a:t>
          </a:r>
          <a:endParaRPr lang="en-US" b="1" dirty="0"/>
        </a:p>
      </dgm:t>
    </dgm:pt>
    <dgm:pt modelId="{CA3C943E-185C-4379-A9B9-12CFC36E31A1}" type="parTrans" cxnId="{060EF177-DBF0-4525-8D95-16696BBA37B4}">
      <dgm:prSet/>
      <dgm:spPr/>
      <dgm:t>
        <a:bodyPr/>
        <a:lstStyle/>
        <a:p>
          <a:endParaRPr lang="en-US"/>
        </a:p>
      </dgm:t>
    </dgm:pt>
    <dgm:pt modelId="{366A2ABD-311C-49F1-AD1F-E967C5180306}" type="sibTrans" cxnId="{060EF177-DBF0-4525-8D95-16696BBA37B4}">
      <dgm:prSet/>
      <dgm:spPr/>
      <dgm:t>
        <a:bodyPr/>
        <a:lstStyle/>
        <a:p>
          <a:endParaRPr lang="en-US"/>
        </a:p>
      </dgm:t>
    </dgm:pt>
    <dgm:pt modelId="{AE6DD284-D9BF-4CDC-8392-63E66E1B8F54}">
      <dgm:prSet/>
      <dgm:spPr/>
      <dgm:t>
        <a:bodyPr/>
        <a:lstStyle/>
        <a:p>
          <a:r>
            <a:rPr lang="en-US" b="1" dirty="0" smtClean="0"/>
            <a:t>SAIs share the BIEP results and other documents in one place - BIEP Portal</a:t>
          </a:r>
          <a:endParaRPr lang="en-US" b="1" dirty="0"/>
        </a:p>
      </dgm:t>
    </dgm:pt>
    <dgm:pt modelId="{7DC3F3A4-E22C-4CD9-8768-4331DB8C90D9}" type="parTrans" cxnId="{7CD0FAE4-19A4-4714-81DE-8A77DA70433C}">
      <dgm:prSet/>
      <dgm:spPr/>
      <dgm:t>
        <a:bodyPr/>
        <a:lstStyle/>
        <a:p>
          <a:endParaRPr lang="en-US"/>
        </a:p>
      </dgm:t>
    </dgm:pt>
    <dgm:pt modelId="{8C59FB96-A881-46B0-8C60-221B00549472}" type="sibTrans" cxnId="{7CD0FAE4-19A4-4714-81DE-8A77DA70433C}">
      <dgm:prSet/>
      <dgm:spPr/>
      <dgm:t>
        <a:bodyPr/>
        <a:lstStyle/>
        <a:p>
          <a:endParaRPr lang="en-US"/>
        </a:p>
      </dgm:t>
    </dgm:pt>
    <dgm:pt modelId="{B33B49C6-D6EF-4C89-97EC-19BD7BD14289}">
      <dgm:prSet/>
      <dgm:spPr/>
      <dgm:t>
        <a:bodyPr/>
        <a:lstStyle/>
        <a:p>
          <a:r>
            <a:rPr lang="en-US" b="1" dirty="0" smtClean="0"/>
            <a:t>SAIs can use the BIEP results for its own national reports upon approval of all cooperating SAIs in the given topic</a:t>
          </a:r>
          <a:endParaRPr lang="en-US" b="1" noProof="0" dirty="0"/>
        </a:p>
      </dgm:t>
    </dgm:pt>
    <dgm:pt modelId="{0EE331D4-9A98-4774-86FE-AC952CBC838E}" type="parTrans" cxnId="{44B6260D-42AE-4AA6-8954-778211180667}">
      <dgm:prSet/>
      <dgm:spPr/>
      <dgm:t>
        <a:bodyPr/>
        <a:lstStyle/>
        <a:p>
          <a:endParaRPr lang="en-US"/>
        </a:p>
      </dgm:t>
    </dgm:pt>
    <dgm:pt modelId="{12293ED4-39AB-4A18-AF70-EADD915CABB6}" type="sibTrans" cxnId="{44B6260D-42AE-4AA6-8954-778211180667}">
      <dgm:prSet/>
      <dgm:spPr/>
      <dgm:t>
        <a:bodyPr/>
        <a:lstStyle/>
        <a:p>
          <a:endParaRPr lang="en-US"/>
        </a:p>
      </dgm:t>
    </dgm:pt>
    <dgm:pt modelId="{0BB23B12-2391-4D0B-AC9A-74B462E459D0}" type="pres">
      <dgm:prSet presAssocID="{74C80C81-6235-44CE-A93E-4F55085025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CF0445-D0E1-4018-8248-481EE7646C9A}" type="pres">
      <dgm:prSet presAssocID="{F67A473C-8F3D-4EA8-87F4-C169B698193A}" presName="composite" presStyleCnt="0"/>
      <dgm:spPr/>
    </dgm:pt>
    <dgm:pt modelId="{82657AEF-B8A5-4A1D-9F85-E902FAF6DDE4}" type="pres">
      <dgm:prSet presAssocID="{F67A473C-8F3D-4EA8-87F4-C169B698193A}" presName="rect1" presStyleLbl="trAlignAcc1" presStyleIdx="0" presStyleCnt="5" custLinFactNeighborX="-1142" custLinFactNeighborY="-132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013A07-87DA-4F0E-B2F1-78C6136CAEDF}" type="pres">
      <dgm:prSet presAssocID="{F67A473C-8F3D-4EA8-87F4-C169B698193A}" presName="rect2" presStyleLbl="fgImgPlace1" presStyleIdx="0" presStyleCnt="5" custLinFactNeighborX="-5221" custLinFactNeighborY="-125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  <dgm:pt modelId="{852F1BFB-D6AF-4005-9756-9D577C27C56E}" type="pres">
      <dgm:prSet presAssocID="{D5BEB530-3B87-4EA5-BABC-BCDD2F399712}" presName="sibTrans" presStyleCnt="0"/>
      <dgm:spPr/>
    </dgm:pt>
    <dgm:pt modelId="{4A6105FB-95B7-47AB-B699-3C26B1359DA0}" type="pres">
      <dgm:prSet presAssocID="{0EF2E53D-3D6B-4759-86B8-0C6903AF8C85}" presName="composite" presStyleCnt="0"/>
      <dgm:spPr/>
    </dgm:pt>
    <dgm:pt modelId="{4987024C-577A-468A-A990-F664FA561381}" type="pres">
      <dgm:prSet presAssocID="{0EF2E53D-3D6B-4759-86B8-0C6903AF8C85}" presName="rect1" presStyleLbl="trAlignAcc1" presStyleIdx="1" presStyleCnt="5" custLinFactNeighborX="-1142" custLinFactNeighborY="-132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1569A3-5C9D-470A-8ADA-CEBD147973D0}" type="pres">
      <dgm:prSet presAssocID="{0EF2E53D-3D6B-4759-86B8-0C6903AF8C85}" presName="rect2" presStyleLbl="fgImgPlace1" presStyleIdx="1" presStyleCnt="5" custLinFactNeighborX="-5221" custLinFactNeighborY="-125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  <dgm:pt modelId="{138FE154-09D7-4767-8A22-D6B39AC1177A}" type="pres">
      <dgm:prSet presAssocID="{A60AA0E6-D382-48C9-A0FB-6C1139A859C2}" presName="sibTrans" presStyleCnt="0"/>
      <dgm:spPr/>
    </dgm:pt>
    <dgm:pt modelId="{20673C94-B9B6-43A1-AFF3-581D207C0FCE}" type="pres">
      <dgm:prSet presAssocID="{AF691353-B263-41E5-865C-4B6A56BF74CE}" presName="composite" presStyleCnt="0"/>
      <dgm:spPr/>
    </dgm:pt>
    <dgm:pt modelId="{A757D2BF-8AB3-430A-A71B-097228A9A464}" type="pres">
      <dgm:prSet presAssocID="{AF691353-B263-41E5-865C-4B6A56BF74CE}" presName="rect1" presStyleLbl="trAlignAcc1" presStyleIdx="2" presStyleCnt="5" custLinFactNeighborX="60715" custLinFactNeighborY="3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1747B-FD18-43B2-A1E5-3E84D284E5B6}" type="pres">
      <dgm:prSet presAssocID="{AF691353-B263-41E5-865C-4B6A56BF74CE}" presName="rect2" presStyleLbl="fgImgPlace1" presStyleIdx="2" presStyleCnt="5" custLinFactX="100000" custLinFactNeighborX="177550" custLinFactNeighborY="36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  <dgm:pt modelId="{CDB25403-5745-4E00-99A6-BA0358E14EA0}" type="pres">
      <dgm:prSet presAssocID="{366A2ABD-311C-49F1-AD1F-E967C5180306}" presName="sibTrans" presStyleCnt="0"/>
      <dgm:spPr/>
    </dgm:pt>
    <dgm:pt modelId="{6F886A61-ABE1-4DD6-92A0-8BFE0F539FEB}" type="pres">
      <dgm:prSet presAssocID="{AE6DD284-D9BF-4CDC-8392-63E66E1B8F54}" presName="composite" presStyleCnt="0"/>
      <dgm:spPr/>
    </dgm:pt>
    <dgm:pt modelId="{04B61853-CB71-469E-93BE-CAE825000107}" type="pres">
      <dgm:prSet presAssocID="{AE6DD284-D9BF-4CDC-8392-63E66E1B8F54}" presName="rect1" presStyleLbl="trAlignAcc1" presStyleIdx="3" presStyleCnt="5" custLinFactX="-10362" custLinFactY="3918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8DD06D-FF0B-46B5-8E79-52258C533F7F}" type="pres">
      <dgm:prSet presAssocID="{AE6DD284-D9BF-4CDC-8392-63E66E1B8F54}" presName="rect2" presStyleLbl="fgImgPlace1" presStyleIdx="3" presStyleCnt="5" custLinFactX="-204512" custLinFactY="32558" custLinFactNeighborX="-300000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  <dgm:pt modelId="{76D884BF-3181-4F7C-939A-3A159258ED63}" type="pres">
      <dgm:prSet presAssocID="{8C59FB96-A881-46B0-8C60-221B00549472}" presName="sibTrans" presStyleCnt="0"/>
      <dgm:spPr/>
    </dgm:pt>
    <dgm:pt modelId="{F3CC0DDB-7068-4B67-8140-B212301D6AA4}" type="pres">
      <dgm:prSet presAssocID="{B33B49C6-D6EF-4C89-97EC-19BD7BD14289}" presName="composite" presStyleCnt="0"/>
      <dgm:spPr/>
    </dgm:pt>
    <dgm:pt modelId="{1A874DED-DE51-4903-A5BA-81E1DE822A3D}" type="pres">
      <dgm:prSet presAssocID="{B33B49C6-D6EF-4C89-97EC-19BD7BD14289}" presName="rect1" presStyleLbl="trAlignAcc1" presStyleIdx="4" presStyleCnt="5" custLinFactNeighborX="54519" custLinFactNeighborY="132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841A67-D41A-4B08-9CB8-0DFB5FCC6A5E}" type="pres">
      <dgm:prSet presAssocID="{B33B49C6-D6EF-4C89-97EC-19BD7BD14289}" presName="rect2" presStyleLbl="fgImgPlace1" presStyleIdx="4" presStyleCnt="5" custLinFactX="100000" custLinFactNeighborX="150046" custLinFactNeighborY="126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</dgm:ptLst>
  <dgm:cxnLst>
    <dgm:cxn modelId="{9D5168E7-DB5E-4E44-A346-B7C9F0FCF5D1}" srcId="{74C80C81-6235-44CE-A93E-4F5508502578}" destId="{0EF2E53D-3D6B-4759-86B8-0C6903AF8C85}" srcOrd="1" destOrd="0" parTransId="{F431E4EE-3F26-4576-87B4-B5189CEBD28A}" sibTransId="{A60AA0E6-D382-48C9-A0FB-6C1139A859C2}"/>
    <dgm:cxn modelId="{62C47A3D-109D-4301-AA63-717395D51749}" srcId="{74C80C81-6235-44CE-A93E-4F5508502578}" destId="{F67A473C-8F3D-4EA8-87F4-C169B698193A}" srcOrd="0" destOrd="0" parTransId="{09EED0B5-E0EC-494D-B57F-15CBA7B3337A}" sibTransId="{D5BEB530-3B87-4EA5-BABC-BCDD2F399712}"/>
    <dgm:cxn modelId="{BD1AEF1E-D669-4F5D-8FC6-05986DECD006}" type="presOf" srcId="{AE6DD284-D9BF-4CDC-8392-63E66E1B8F54}" destId="{04B61853-CB71-469E-93BE-CAE825000107}" srcOrd="0" destOrd="0" presId="urn:microsoft.com/office/officeart/2008/layout/PictureStrips"/>
    <dgm:cxn modelId="{7CD0FAE4-19A4-4714-81DE-8A77DA70433C}" srcId="{74C80C81-6235-44CE-A93E-4F5508502578}" destId="{AE6DD284-D9BF-4CDC-8392-63E66E1B8F54}" srcOrd="3" destOrd="0" parTransId="{7DC3F3A4-E22C-4CD9-8768-4331DB8C90D9}" sibTransId="{8C59FB96-A881-46B0-8C60-221B00549472}"/>
    <dgm:cxn modelId="{060EF177-DBF0-4525-8D95-16696BBA37B4}" srcId="{74C80C81-6235-44CE-A93E-4F5508502578}" destId="{AF691353-B263-41E5-865C-4B6A56BF74CE}" srcOrd="2" destOrd="0" parTransId="{CA3C943E-185C-4379-A9B9-12CFC36E31A1}" sibTransId="{366A2ABD-311C-49F1-AD1F-E967C5180306}"/>
    <dgm:cxn modelId="{BBCAE028-0E3D-4ADE-9EF8-EA556F0BF76F}" type="presOf" srcId="{74C80C81-6235-44CE-A93E-4F5508502578}" destId="{0BB23B12-2391-4D0B-AC9A-74B462E459D0}" srcOrd="0" destOrd="0" presId="urn:microsoft.com/office/officeart/2008/layout/PictureStrips"/>
    <dgm:cxn modelId="{7A6220AF-E449-4840-A77B-6311F34E01B2}" type="presOf" srcId="{AF691353-B263-41E5-865C-4B6A56BF74CE}" destId="{A757D2BF-8AB3-430A-A71B-097228A9A464}" srcOrd="0" destOrd="0" presId="urn:microsoft.com/office/officeart/2008/layout/PictureStrips"/>
    <dgm:cxn modelId="{44B6260D-42AE-4AA6-8954-778211180667}" srcId="{74C80C81-6235-44CE-A93E-4F5508502578}" destId="{B33B49C6-D6EF-4C89-97EC-19BD7BD14289}" srcOrd="4" destOrd="0" parTransId="{0EE331D4-9A98-4774-86FE-AC952CBC838E}" sibTransId="{12293ED4-39AB-4A18-AF70-EADD915CABB6}"/>
    <dgm:cxn modelId="{C110950E-D777-4B2D-BE65-610088A5A020}" type="presOf" srcId="{F67A473C-8F3D-4EA8-87F4-C169B698193A}" destId="{82657AEF-B8A5-4A1D-9F85-E902FAF6DDE4}" srcOrd="0" destOrd="0" presId="urn:microsoft.com/office/officeart/2008/layout/PictureStrips"/>
    <dgm:cxn modelId="{59A43ED0-48FB-483E-95B5-522104685FC0}" type="presOf" srcId="{0EF2E53D-3D6B-4759-86B8-0C6903AF8C85}" destId="{4987024C-577A-468A-A990-F664FA561381}" srcOrd="0" destOrd="0" presId="urn:microsoft.com/office/officeart/2008/layout/PictureStrips"/>
    <dgm:cxn modelId="{B9863C9E-6888-4963-A98F-5DD941DCED8E}" type="presOf" srcId="{B33B49C6-D6EF-4C89-97EC-19BD7BD14289}" destId="{1A874DED-DE51-4903-A5BA-81E1DE822A3D}" srcOrd="0" destOrd="0" presId="urn:microsoft.com/office/officeart/2008/layout/PictureStrips"/>
    <dgm:cxn modelId="{F5B24157-1C8C-4BC5-8843-A646211F4107}" type="presParOf" srcId="{0BB23B12-2391-4D0B-AC9A-74B462E459D0}" destId="{13CF0445-D0E1-4018-8248-481EE7646C9A}" srcOrd="0" destOrd="0" presId="urn:microsoft.com/office/officeart/2008/layout/PictureStrips"/>
    <dgm:cxn modelId="{C528AAEF-057A-4BEE-98A8-8B0DCFA383C7}" type="presParOf" srcId="{13CF0445-D0E1-4018-8248-481EE7646C9A}" destId="{82657AEF-B8A5-4A1D-9F85-E902FAF6DDE4}" srcOrd="0" destOrd="0" presId="urn:microsoft.com/office/officeart/2008/layout/PictureStrips"/>
    <dgm:cxn modelId="{24421915-1F65-4812-A31F-88371A64962A}" type="presParOf" srcId="{13CF0445-D0E1-4018-8248-481EE7646C9A}" destId="{5F013A07-87DA-4F0E-B2F1-78C6136CAEDF}" srcOrd="1" destOrd="0" presId="urn:microsoft.com/office/officeart/2008/layout/PictureStrips"/>
    <dgm:cxn modelId="{4CE5F7FD-B759-430B-BA92-9DD45982D17D}" type="presParOf" srcId="{0BB23B12-2391-4D0B-AC9A-74B462E459D0}" destId="{852F1BFB-D6AF-4005-9756-9D577C27C56E}" srcOrd="1" destOrd="0" presId="urn:microsoft.com/office/officeart/2008/layout/PictureStrips"/>
    <dgm:cxn modelId="{D3C9306B-3008-4E8E-9AC5-AB73DB514FFD}" type="presParOf" srcId="{0BB23B12-2391-4D0B-AC9A-74B462E459D0}" destId="{4A6105FB-95B7-47AB-B699-3C26B1359DA0}" srcOrd="2" destOrd="0" presId="urn:microsoft.com/office/officeart/2008/layout/PictureStrips"/>
    <dgm:cxn modelId="{C6417311-5F9E-4C48-8E05-0CBFB2A2A7E8}" type="presParOf" srcId="{4A6105FB-95B7-47AB-B699-3C26B1359DA0}" destId="{4987024C-577A-468A-A990-F664FA561381}" srcOrd="0" destOrd="0" presId="urn:microsoft.com/office/officeart/2008/layout/PictureStrips"/>
    <dgm:cxn modelId="{409397E7-2996-4D8D-BC60-C6DA1C5CBAEF}" type="presParOf" srcId="{4A6105FB-95B7-47AB-B699-3C26B1359DA0}" destId="{651569A3-5C9D-470A-8ADA-CEBD147973D0}" srcOrd="1" destOrd="0" presId="urn:microsoft.com/office/officeart/2008/layout/PictureStrips"/>
    <dgm:cxn modelId="{9E92020F-BAFD-4635-A40B-390785E43DA8}" type="presParOf" srcId="{0BB23B12-2391-4D0B-AC9A-74B462E459D0}" destId="{138FE154-09D7-4767-8A22-D6B39AC1177A}" srcOrd="3" destOrd="0" presId="urn:microsoft.com/office/officeart/2008/layout/PictureStrips"/>
    <dgm:cxn modelId="{E45CAD60-55C2-41A6-BEBD-3476387CC31E}" type="presParOf" srcId="{0BB23B12-2391-4D0B-AC9A-74B462E459D0}" destId="{20673C94-B9B6-43A1-AFF3-581D207C0FCE}" srcOrd="4" destOrd="0" presId="urn:microsoft.com/office/officeart/2008/layout/PictureStrips"/>
    <dgm:cxn modelId="{27BEF806-FC66-44E9-A220-84BF56EEDD91}" type="presParOf" srcId="{20673C94-B9B6-43A1-AFF3-581D207C0FCE}" destId="{A757D2BF-8AB3-430A-A71B-097228A9A464}" srcOrd="0" destOrd="0" presId="urn:microsoft.com/office/officeart/2008/layout/PictureStrips"/>
    <dgm:cxn modelId="{AB2B66CD-B0D7-4B4E-886B-33E41B1C61D0}" type="presParOf" srcId="{20673C94-B9B6-43A1-AFF3-581D207C0FCE}" destId="{B3A1747B-FD18-43B2-A1E5-3E84D284E5B6}" srcOrd="1" destOrd="0" presId="urn:microsoft.com/office/officeart/2008/layout/PictureStrips"/>
    <dgm:cxn modelId="{100E2E43-FB45-410C-80BC-AEC83880743D}" type="presParOf" srcId="{0BB23B12-2391-4D0B-AC9A-74B462E459D0}" destId="{CDB25403-5745-4E00-99A6-BA0358E14EA0}" srcOrd="5" destOrd="0" presId="urn:microsoft.com/office/officeart/2008/layout/PictureStrips"/>
    <dgm:cxn modelId="{0025A091-BBF6-42F1-98FB-5CE7D7913C70}" type="presParOf" srcId="{0BB23B12-2391-4D0B-AC9A-74B462E459D0}" destId="{6F886A61-ABE1-4DD6-92A0-8BFE0F539FEB}" srcOrd="6" destOrd="0" presId="urn:microsoft.com/office/officeart/2008/layout/PictureStrips"/>
    <dgm:cxn modelId="{C9A2426B-A865-4950-87A7-6AC5344AB446}" type="presParOf" srcId="{6F886A61-ABE1-4DD6-92A0-8BFE0F539FEB}" destId="{04B61853-CB71-469E-93BE-CAE825000107}" srcOrd="0" destOrd="0" presId="urn:microsoft.com/office/officeart/2008/layout/PictureStrips"/>
    <dgm:cxn modelId="{88B5A0A0-3C34-4D08-A0B7-6189554751D1}" type="presParOf" srcId="{6F886A61-ABE1-4DD6-92A0-8BFE0F539FEB}" destId="{4B8DD06D-FF0B-46B5-8E79-52258C533F7F}" srcOrd="1" destOrd="0" presId="urn:microsoft.com/office/officeart/2008/layout/PictureStrips"/>
    <dgm:cxn modelId="{F696A26E-B04B-4EF9-999A-8533D5490D9B}" type="presParOf" srcId="{0BB23B12-2391-4D0B-AC9A-74B462E459D0}" destId="{76D884BF-3181-4F7C-939A-3A159258ED63}" srcOrd="7" destOrd="0" presId="urn:microsoft.com/office/officeart/2008/layout/PictureStrips"/>
    <dgm:cxn modelId="{C98C7019-D88A-404A-A1F8-5B77CECC3730}" type="presParOf" srcId="{0BB23B12-2391-4D0B-AC9A-74B462E459D0}" destId="{F3CC0DDB-7068-4B67-8140-B212301D6AA4}" srcOrd="8" destOrd="0" presId="urn:microsoft.com/office/officeart/2008/layout/PictureStrips"/>
    <dgm:cxn modelId="{BB8C309C-D4E5-4340-9311-E1DCB6671F28}" type="presParOf" srcId="{F3CC0DDB-7068-4B67-8140-B212301D6AA4}" destId="{1A874DED-DE51-4903-A5BA-81E1DE822A3D}" srcOrd="0" destOrd="0" presId="urn:microsoft.com/office/officeart/2008/layout/PictureStrips"/>
    <dgm:cxn modelId="{11DDC866-17E1-4227-B1C3-7387F9DE6B6D}" type="presParOf" srcId="{F3CC0DDB-7068-4B67-8140-B212301D6AA4}" destId="{A2841A67-D41A-4B08-9CB8-0DFB5FCC6A5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35C30-884B-41E6-A35E-49B61EEECBF9}" type="doc">
      <dgm:prSet loTypeId="urn:microsoft.com/office/officeart/2005/8/layout/h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FF641DA3-C744-458E-B372-F3C31E2B2418}">
      <dgm:prSet phldrT="[Text]"/>
      <dgm:spPr/>
      <dgm:t>
        <a:bodyPr/>
        <a:lstStyle/>
        <a:p>
          <a:r>
            <a:rPr lang="cs-CZ" dirty="0" err="1" smtClean="0">
              <a:solidFill>
                <a:srgbClr val="50AF31"/>
              </a:solidFill>
            </a:rPr>
            <a:t>First</a:t>
          </a:r>
          <a:r>
            <a:rPr lang="cs-CZ" dirty="0" smtClean="0">
              <a:solidFill>
                <a:srgbClr val="50AF31"/>
              </a:solidFill>
            </a:rPr>
            <a:t> BIEP </a:t>
          </a:r>
          <a:r>
            <a:rPr lang="cs-CZ" dirty="0" err="1" smtClean="0">
              <a:solidFill>
                <a:srgbClr val="50AF31"/>
              </a:solidFill>
            </a:rPr>
            <a:t>results</a:t>
          </a:r>
          <a:endParaRPr lang="cs-CZ" dirty="0">
            <a:solidFill>
              <a:srgbClr val="50AF31"/>
            </a:solidFill>
          </a:endParaRPr>
        </a:p>
      </dgm:t>
    </dgm:pt>
    <dgm:pt modelId="{BFBE595E-605C-45DE-A658-A0376360259C}" type="parTrans" cxnId="{A2D3676A-2132-47EC-AD98-02E10EE803CF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9E258C72-F4A3-418A-A5F0-FF77F8D353A3}" type="sibTrans" cxnId="{A2D3676A-2132-47EC-AD98-02E10EE803CF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4761845B-7FDB-4787-82D7-E4177054E1F7}">
      <dgm:prSet phldrT="[Text]"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smtClean="0"/>
            <a:t>Immovable property</a:t>
          </a:r>
          <a:endParaRPr lang="cs-CZ" sz="2000" dirty="0"/>
        </a:p>
      </dgm:t>
    </dgm:pt>
    <dgm:pt modelId="{C46B5B49-E818-4B4D-949D-C0A69F8F1F5B}" type="parTrans" cxnId="{AC1AE6DD-4E14-4D66-AF89-2974AD15CE5F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A7B71545-1801-4F4E-9CFE-52785D06913B}" type="sibTrans" cxnId="{AC1AE6DD-4E14-4D66-AF89-2974AD15CE5F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3B29D303-7B3A-4A7A-9B2A-64DCD0A1D2C9}">
      <dgm:prSet phldrT="[Text]"/>
      <dgm:spPr/>
      <dgm:t>
        <a:bodyPr/>
        <a:lstStyle/>
        <a:p>
          <a:r>
            <a:rPr lang="en-US" b="0" i="0" u="none" dirty="0" smtClean="0">
              <a:solidFill>
                <a:srgbClr val="EFB611"/>
              </a:solidFill>
            </a:rPr>
            <a:t>A questionnaire conducted</a:t>
          </a:r>
          <a:endParaRPr lang="cs-CZ" dirty="0">
            <a:solidFill>
              <a:srgbClr val="EFB611"/>
            </a:solidFill>
          </a:endParaRPr>
        </a:p>
      </dgm:t>
    </dgm:pt>
    <dgm:pt modelId="{F9C487D8-70D3-428B-A095-AB83EC7CD6D5}" type="parTrans" cxnId="{1AE2B7F6-9171-45A2-82CE-638077BCA459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3A09D77F-9E3E-47A0-8416-A44B461A3749}" type="sibTrans" cxnId="{1AE2B7F6-9171-45A2-82CE-638077BCA459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47E8698A-2AA4-4A00-8F4E-AF9A2BCE5E3F}">
      <dgm:prSet phldrT="[Text]"/>
      <dgm:spPr/>
      <dgm:t>
        <a:bodyPr/>
        <a:lstStyle/>
        <a:p>
          <a:r>
            <a:rPr lang="en-US" b="0" i="0" u="none" dirty="0" smtClean="0">
              <a:solidFill>
                <a:srgbClr val="C21531"/>
              </a:solidFill>
            </a:rPr>
            <a:t>Other topics</a:t>
          </a:r>
          <a:endParaRPr lang="cs-CZ" dirty="0">
            <a:solidFill>
              <a:srgbClr val="C21531"/>
            </a:solidFill>
          </a:endParaRPr>
        </a:p>
      </dgm:t>
    </dgm:pt>
    <dgm:pt modelId="{B547E073-2B58-4527-823F-FAA01AABCDF8}" type="parTrans" cxnId="{46565F3F-6425-4D08-B6A2-494CB84AD1FC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73F0CC40-B52C-49A8-9776-81DA8583844A}" type="sibTrans" cxnId="{46565F3F-6425-4D08-B6A2-494CB84AD1FC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37705639-9BE1-43D3-A606-AFD6C9BEDE86}">
      <dgm:prSet phldrT="[Text]"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smtClean="0"/>
            <a:t>Drinking water</a:t>
          </a:r>
          <a:endParaRPr lang="cs-CZ" sz="2000" dirty="0"/>
        </a:p>
      </dgm:t>
    </dgm:pt>
    <dgm:pt modelId="{60C30597-2E94-4E02-9BD3-5745888A08E8}" type="parTrans" cxnId="{BE1E94AF-815E-41A9-BFE7-10950CC1B1C7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84A0778B-27A8-48BC-BA44-5BA5DC518C72}" type="sibTrans" cxnId="{BE1E94AF-815E-41A9-BFE7-10950CC1B1C7}">
      <dgm:prSet/>
      <dgm:spPr/>
      <dgm:t>
        <a:bodyPr/>
        <a:lstStyle/>
        <a:p>
          <a:endParaRPr lang="cs-CZ">
            <a:solidFill>
              <a:srgbClr val="54BA56"/>
            </a:solidFill>
          </a:endParaRPr>
        </a:p>
      </dgm:t>
    </dgm:pt>
    <dgm:pt modelId="{FA300861-017C-4319-9D8F-34731D0CE75C}">
      <dgm:prSet phldrT="[Text]"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dirty="0" err="1" smtClean="0"/>
            <a:t>Centralized</a:t>
          </a:r>
          <a:r>
            <a:rPr lang="cs-CZ" sz="2000" dirty="0" smtClean="0"/>
            <a:t> public </a:t>
          </a:r>
          <a:r>
            <a:rPr lang="cs-CZ" sz="2000" dirty="0" err="1" smtClean="0"/>
            <a:t>procurement</a:t>
          </a:r>
          <a:endParaRPr lang="cs-CZ" sz="2000" dirty="0"/>
        </a:p>
      </dgm:t>
    </dgm:pt>
    <dgm:pt modelId="{2A03B348-F0EB-4593-A673-F65D8F9EF81A}" type="parTrans" cxnId="{131FC662-CBB1-4234-A0A6-9376410EB40D}">
      <dgm:prSet/>
      <dgm:spPr/>
      <dgm:t>
        <a:bodyPr/>
        <a:lstStyle/>
        <a:p>
          <a:endParaRPr lang="cs-CZ"/>
        </a:p>
      </dgm:t>
    </dgm:pt>
    <dgm:pt modelId="{43B2E9E5-FBD8-4D1F-B3B3-009D41623A9E}" type="sibTrans" cxnId="{131FC662-CBB1-4234-A0A6-9376410EB40D}">
      <dgm:prSet/>
      <dgm:spPr/>
      <dgm:t>
        <a:bodyPr/>
        <a:lstStyle/>
        <a:p>
          <a:endParaRPr lang="cs-CZ"/>
        </a:p>
      </dgm:t>
    </dgm:pt>
    <dgm:pt modelId="{C5F335C8-876D-4A23-A58D-5C7F629ACDBB}">
      <dgm:prSet phldrT="[Text]"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smtClean="0"/>
            <a:t>Social housing</a:t>
          </a:r>
          <a:endParaRPr lang="cs-CZ" sz="2000" dirty="0"/>
        </a:p>
      </dgm:t>
    </dgm:pt>
    <dgm:pt modelId="{7477B3CD-9154-4EF5-ACBB-1A7695085F1C}" type="parTrans" cxnId="{A9C9868D-7935-4AF4-B6A7-78E8DC7AE24D}">
      <dgm:prSet/>
      <dgm:spPr/>
      <dgm:t>
        <a:bodyPr/>
        <a:lstStyle/>
        <a:p>
          <a:endParaRPr lang="cs-CZ"/>
        </a:p>
      </dgm:t>
    </dgm:pt>
    <dgm:pt modelId="{C9DEFB48-7A27-4DD3-946F-775A628E6AC5}" type="sibTrans" cxnId="{A9C9868D-7935-4AF4-B6A7-78E8DC7AE24D}">
      <dgm:prSet/>
      <dgm:spPr/>
      <dgm:t>
        <a:bodyPr/>
        <a:lstStyle/>
        <a:p>
          <a:endParaRPr lang="cs-CZ"/>
        </a:p>
      </dgm:t>
    </dgm:pt>
    <dgm:pt modelId="{13667361-C3A5-49FC-AF91-984DCD6E5CBA}">
      <dgm:prSet phldrT="[Text]"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dirty="0" err="1" smtClean="0"/>
            <a:t>Implementation</a:t>
          </a:r>
          <a:r>
            <a:rPr lang="cs-CZ" sz="2000" dirty="0" smtClean="0"/>
            <a:t> </a:t>
          </a:r>
          <a:r>
            <a:rPr lang="cs-CZ" sz="2000" dirty="0" err="1" smtClean="0"/>
            <a:t>of</a:t>
          </a:r>
          <a:r>
            <a:rPr lang="cs-CZ" sz="2000" dirty="0" smtClean="0"/>
            <a:t> </a:t>
          </a:r>
          <a:r>
            <a:rPr lang="cs-CZ" sz="2000" dirty="0" err="1" smtClean="0"/>
            <a:t>SDGs</a:t>
          </a:r>
          <a:endParaRPr lang="cs-CZ" sz="2000" dirty="0"/>
        </a:p>
      </dgm:t>
    </dgm:pt>
    <dgm:pt modelId="{50296F8E-303A-4B01-8076-D5448EA8E2D6}" type="parTrans" cxnId="{B5CE0C6B-45BA-4262-96F5-E76BDFB813E8}">
      <dgm:prSet/>
      <dgm:spPr/>
      <dgm:t>
        <a:bodyPr/>
        <a:lstStyle/>
        <a:p>
          <a:endParaRPr lang="cs-CZ"/>
        </a:p>
      </dgm:t>
    </dgm:pt>
    <dgm:pt modelId="{FAE6B817-B284-4DE8-AC79-7489FDF809E1}" type="sibTrans" cxnId="{B5CE0C6B-45BA-4262-96F5-E76BDFB813E8}">
      <dgm:prSet/>
      <dgm:spPr/>
      <dgm:t>
        <a:bodyPr/>
        <a:lstStyle/>
        <a:p>
          <a:endParaRPr lang="cs-CZ"/>
        </a:p>
      </dgm:t>
    </dgm:pt>
    <dgm:pt modelId="{73AC4A00-DD69-4925-8864-E317E2F5754C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Road and motorways</a:t>
          </a:r>
          <a:endParaRPr lang="cs-CZ" sz="2000" dirty="0"/>
        </a:p>
      </dgm:t>
    </dgm:pt>
    <dgm:pt modelId="{98552CC3-3ADA-4472-8AFE-1E107C65D739}" type="parTrans" cxnId="{ECADC8E1-3661-433D-A769-6084088883F4}">
      <dgm:prSet/>
      <dgm:spPr/>
      <dgm:t>
        <a:bodyPr/>
        <a:lstStyle/>
        <a:p>
          <a:endParaRPr lang="cs-CZ"/>
        </a:p>
      </dgm:t>
    </dgm:pt>
    <dgm:pt modelId="{F0AF8070-A806-4A69-BC8D-F7106D314157}" type="sibTrans" cxnId="{ECADC8E1-3661-433D-A769-6084088883F4}">
      <dgm:prSet/>
      <dgm:spPr/>
      <dgm:t>
        <a:bodyPr/>
        <a:lstStyle/>
        <a:p>
          <a:endParaRPr lang="cs-CZ"/>
        </a:p>
      </dgm:t>
    </dgm:pt>
    <dgm:pt modelId="{E1094E8D-F8DD-48B5-AA6E-37F7292E5BA7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Digital education</a:t>
          </a:r>
          <a:endParaRPr lang="en-US" sz="2000" dirty="0"/>
        </a:p>
      </dgm:t>
    </dgm:pt>
    <dgm:pt modelId="{00BBC36F-8FB7-4C6C-AA0A-E9DC13DBA939}" type="parTrans" cxnId="{7460DF82-1C40-4CF1-BCB7-CD05602DF8D2}">
      <dgm:prSet/>
      <dgm:spPr/>
      <dgm:t>
        <a:bodyPr/>
        <a:lstStyle/>
        <a:p>
          <a:endParaRPr lang="cs-CZ"/>
        </a:p>
      </dgm:t>
    </dgm:pt>
    <dgm:pt modelId="{B0AC5D9A-B4EB-40EF-85BE-1A9FFED66CC8}" type="sibTrans" cxnId="{7460DF82-1C40-4CF1-BCB7-CD05602DF8D2}">
      <dgm:prSet/>
      <dgm:spPr/>
      <dgm:t>
        <a:bodyPr/>
        <a:lstStyle/>
        <a:p>
          <a:endParaRPr lang="cs-CZ"/>
        </a:p>
      </dgm:t>
    </dgm:pt>
    <dgm:pt modelId="{748E6BCE-2787-49C6-ABF1-D1B045676D2D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Military equipment</a:t>
          </a:r>
          <a:endParaRPr lang="en-US" sz="2000" dirty="0"/>
        </a:p>
      </dgm:t>
    </dgm:pt>
    <dgm:pt modelId="{3A35B166-4754-4D1B-80A0-15DE46084A8E}" type="parTrans" cxnId="{26A509C7-7886-4B01-9C95-CD34B7E5C7F6}">
      <dgm:prSet/>
      <dgm:spPr/>
      <dgm:t>
        <a:bodyPr/>
        <a:lstStyle/>
        <a:p>
          <a:endParaRPr lang="cs-CZ"/>
        </a:p>
      </dgm:t>
    </dgm:pt>
    <dgm:pt modelId="{6C76CFAC-7B27-4976-9F60-4D964A4A587E}" type="sibTrans" cxnId="{26A509C7-7886-4B01-9C95-CD34B7E5C7F6}">
      <dgm:prSet/>
      <dgm:spPr/>
      <dgm:t>
        <a:bodyPr/>
        <a:lstStyle/>
        <a:p>
          <a:endParaRPr lang="cs-CZ"/>
        </a:p>
      </dgm:t>
    </dgm:pt>
    <dgm:pt modelId="{FD00FF97-57B9-459E-B1EE-E235416FF871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Crime prevention</a:t>
          </a:r>
          <a:endParaRPr lang="en-US" sz="2000" dirty="0"/>
        </a:p>
      </dgm:t>
    </dgm:pt>
    <dgm:pt modelId="{F310C7DA-2436-4A53-9877-CA889C2B344D}" type="parTrans" cxnId="{48D5B944-3DB8-4774-8BEC-54C5CA50A1B2}">
      <dgm:prSet/>
      <dgm:spPr/>
      <dgm:t>
        <a:bodyPr/>
        <a:lstStyle/>
        <a:p>
          <a:endParaRPr lang="cs-CZ"/>
        </a:p>
      </dgm:t>
    </dgm:pt>
    <dgm:pt modelId="{08A627D8-7425-4779-AE3B-B02FD0E0DA86}" type="sibTrans" cxnId="{48D5B944-3DB8-4774-8BEC-54C5CA50A1B2}">
      <dgm:prSet/>
      <dgm:spPr/>
      <dgm:t>
        <a:bodyPr/>
        <a:lstStyle/>
        <a:p>
          <a:endParaRPr lang="cs-CZ"/>
        </a:p>
      </dgm:t>
    </dgm:pt>
    <dgm:pt modelId="{C8F608D1-7BFB-46B3-B8FA-8EB98B46BBE2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Air pollution</a:t>
          </a:r>
          <a:endParaRPr lang="en-US" sz="2000" dirty="0"/>
        </a:p>
      </dgm:t>
    </dgm:pt>
    <dgm:pt modelId="{7BC28F62-6662-44AE-A7F5-6843BD2CDA3C}" type="parTrans" cxnId="{84709942-9E85-4F91-B26C-93CF1B510F2F}">
      <dgm:prSet/>
      <dgm:spPr/>
      <dgm:t>
        <a:bodyPr/>
        <a:lstStyle/>
        <a:p>
          <a:endParaRPr lang="cs-CZ"/>
        </a:p>
      </dgm:t>
    </dgm:pt>
    <dgm:pt modelId="{F358E83D-4CF6-4010-A69D-32BFD5040DE0}" type="sibTrans" cxnId="{84709942-9E85-4F91-B26C-93CF1B510F2F}">
      <dgm:prSet/>
      <dgm:spPr/>
      <dgm:t>
        <a:bodyPr/>
        <a:lstStyle/>
        <a:p>
          <a:endParaRPr lang="cs-CZ"/>
        </a:p>
      </dgm:t>
    </dgm:pt>
    <dgm:pt modelId="{411642A3-B9BC-4329-85B7-502C70B431CB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Toll system</a:t>
          </a:r>
          <a:endParaRPr lang="en-US" sz="2000" dirty="0"/>
        </a:p>
      </dgm:t>
    </dgm:pt>
    <dgm:pt modelId="{5B507DF4-7BCA-47DD-BA63-522F45BC1933}" type="parTrans" cxnId="{8707D7FC-C710-4E6D-BF56-5269229B44D4}">
      <dgm:prSet/>
      <dgm:spPr/>
      <dgm:t>
        <a:bodyPr/>
        <a:lstStyle/>
        <a:p>
          <a:endParaRPr lang="cs-CZ"/>
        </a:p>
      </dgm:t>
    </dgm:pt>
    <dgm:pt modelId="{657A901B-783A-41F6-B86E-17C890069676}" type="sibTrans" cxnId="{8707D7FC-C710-4E6D-BF56-5269229B44D4}">
      <dgm:prSet/>
      <dgm:spPr/>
      <dgm:t>
        <a:bodyPr/>
        <a:lstStyle/>
        <a:p>
          <a:endParaRPr lang="cs-CZ"/>
        </a:p>
      </dgm:t>
    </dgm:pt>
    <dgm:pt modelId="{628DFE1E-B185-4396-AA84-30270CF1EBFB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Wi-Fi on trains</a:t>
          </a:r>
          <a:endParaRPr lang="en-US" sz="2000" dirty="0"/>
        </a:p>
      </dgm:t>
    </dgm:pt>
    <dgm:pt modelId="{1AC665C9-5661-41AE-98A0-10C7D8542B20}" type="parTrans" cxnId="{8B2B956F-4C17-4F72-88ED-1D693F39FAC0}">
      <dgm:prSet/>
      <dgm:spPr/>
      <dgm:t>
        <a:bodyPr/>
        <a:lstStyle/>
        <a:p>
          <a:endParaRPr lang="cs-CZ"/>
        </a:p>
      </dgm:t>
    </dgm:pt>
    <dgm:pt modelId="{661602ED-0572-4997-AAC5-D24C21C2B2C0}" type="sibTrans" cxnId="{8B2B956F-4C17-4F72-88ED-1D693F39FAC0}">
      <dgm:prSet/>
      <dgm:spPr/>
      <dgm:t>
        <a:bodyPr/>
        <a:lstStyle/>
        <a:p>
          <a:endParaRPr lang="cs-CZ"/>
        </a:p>
      </dgm:t>
    </dgm:pt>
    <dgm:pt modelId="{F1339939-DC03-44F3-9A3D-C52E33388D2C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en-US" sz="2000" b="0" i="0" u="none" dirty="0" smtClean="0"/>
            <a:t>Execution of public administration</a:t>
          </a:r>
          <a:endParaRPr lang="en-US" sz="2000" dirty="0"/>
        </a:p>
      </dgm:t>
    </dgm:pt>
    <dgm:pt modelId="{25940699-D42B-456E-ADDE-CDB54D3E021C}" type="parTrans" cxnId="{CD9B49A9-81AB-45E8-A338-04A19FAE2A17}">
      <dgm:prSet/>
      <dgm:spPr/>
      <dgm:t>
        <a:bodyPr/>
        <a:lstStyle/>
        <a:p>
          <a:endParaRPr lang="cs-CZ"/>
        </a:p>
      </dgm:t>
    </dgm:pt>
    <dgm:pt modelId="{DEDB7243-0AAA-42DC-9A9D-A2A91A10935C}" type="sibTrans" cxnId="{CD9B49A9-81AB-45E8-A338-04A19FAE2A17}">
      <dgm:prSet/>
      <dgm:spPr/>
      <dgm:t>
        <a:bodyPr/>
        <a:lstStyle/>
        <a:p>
          <a:endParaRPr lang="cs-CZ"/>
        </a:p>
      </dgm:t>
    </dgm:pt>
    <dgm:pt modelId="{F2CD5E8C-029F-4521-99C1-E0A1D40343FA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dirty="0" err="1" smtClean="0"/>
            <a:t>Social</a:t>
          </a:r>
          <a:r>
            <a:rPr lang="cs-CZ" sz="2000" dirty="0" smtClean="0"/>
            <a:t> </a:t>
          </a:r>
          <a:r>
            <a:rPr lang="cs-CZ" sz="2000" dirty="0" err="1" smtClean="0"/>
            <a:t>services</a:t>
          </a:r>
          <a:endParaRPr lang="en-US" sz="2000" dirty="0"/>
        </a:p>
      </dgm:t>
    </dgm:pt>
    <dgm:pt modelId="{C7BA82AA-EBE8-42A0-8F5C-FA4C0E0C82BD}" type="parTrans" cxnId="{6AD97F29-20AB-48B3-B45C-0DD3F640E979}">
      <dgm:prSet/>
      <dgm:spPr/>
      <dgm:t>
        <a:bodyPr/>
        <a:lstStyle/>
        <a:p>
          <a:endParaRPr lang="cs-CZ"/>
        </a:p>
      </dgm:t>
    </dgm:pt>
    <dgm:pt modelId="{858962B3-86C1-4DE3-BEF5-49B595332D36}" type="sibTrans" cxnId="{6AD97F29-20AB-48B3-B45C-0DD3F640E979}">
      <dgm:prSet/>
      <dgm:spPr/>
      <dgm:t>
        <a:bodyPr/>
        <a:lstStyle/>
        <a:p>
          <a:endParaRPr lang="cs-CZ"/>
        </a:p>
      </dgm:t>
    </dgm:pt>
    <dgm:pt modelId="{D4BE37DF-0AC1-467D-8CD3-F6E3EDEB6347}">
      <dgm:prSet custT="1"/>
      <dgm:spPr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spcAft>
              <a:spcPts val="1200"/>
            </a:spcAft>
          </a:pPr>
          <a:r>
            <a:rPr lang="cs-CZ" sz="2000" dirty="0" smtClean="0"/>
            <a:t>Excise duty</a:t>
          </a:r>
          <a:endParaRPr lang="en-US" sz="2000" dirty="0"/>
        </a:p>
      </dgm:t>
    </dgm:pt>
    <dgm:pt modelId="{5C439055-F1A8-42D4-9E5B-5205BBB79C47}" type="parTrans" cxnId="{DAEF4707-B07C-49D5-8D82-533FE7E9B186}">
      <dgm:prSet/>
      <dgm:spPr/>
      <dgm:t>
        <a:bodyPr/>
        <a:lstStyle/>
        <a:p>
          <a:endParaRPr lang="cs-CZ"/>
        </a:p>
      </dgm:t>
    </dgm:pt>
    <dgm:pt modelId="{074F10E7-F5CC-447C-9B40-4DF54CDCDC5A}" type="sibTrans" cxnId="{DAEF4707-B07C-49D5-8D82-533FE7E9B186}">
      <dgm:prSet/>
      <dgm:spPr/>
      <dgm:t>
        <a:bodyPr/>
        <a:lstStyle/>
        <a:p>
          <a:endParaRPr lang="cs-CZ"/>
        </a:p>
      </dgm:t>
    </dgm:pt>
    <dgm:pt modelId="{04C6C24D-E158-4C9C-A325-B065947FBA46}" type="pres">
      <dgm:prSet presAssocID="{83635C30-884B-41E6-A35E-49B61EEECBF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002F006-C5A0-4865-B287-73F958BFDA2C}" type="pres">
      <dgm:prSet presAssocID="{FF641DA3-C744-458E-B372-F3C31E2B2418}" presName="compositeNode" presStyleCnt="0">
        <dgm:presLayoutVars>
          <dgm:bulletEnabled val="1"/>
        </dgm:presLayoutVars>
      </dgm:prSet>
      <dgm:spPr/>
    </dgm:pt>
    <dgm:pt modelId="{23424212-9693-4392-9C54-65581763D66C}" type="pres">
      <dgm:prSet presAssocID="{FF641DA3-C744-458E-B372-F3C31E2B2418}" presName="image" presStyleLbl="fgImgPlace1" presStyleIdx="0" presStyleCnt="3" custLinFactX="-31330" custLinFactNeighborX="-100000" custLinFactNeighborY="-74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E8C1BB4F-DE46-4308-8E5A-AB7F2021CDBF}" type="pres">
      <dgm:prSet presAssocID="{FF641DA3-C744-458E-B372-F3C31E2B2418}" presName="childNode" presStyleLbl="node1" presStyleIdx="0" presStyleCnt="3" custScaleX="127530" custLinFactNeighborX="9593" custLinFactNeighborY="-8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A4DE5E-AD20-407C-9BA8-9B979940BAD6}" type="pres">
      <dgm:prSet presAssocID="{FF641DA3-C744-458E-B372-F3C31E2B2418}" presName="parentNode" presStyleLbl="revTx" presStyleIdx="0" presStyleCnt="3" custLinFactNeighborX="-12232" custLinFactNeighborY="-2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6C6CA1-2B0B-4CFB-9C44-FDAFD5FA0BAF}" type="pres">
      <dgm:prSet presAssocID="{9E258C72-F4A3-418A-A5F0-FF77F8D353A3}" presName="sibTrans" presStyleCnt="0"/>
      <dgm:spPr/>
    </dgm:pt>
    <dgm:pt modelId="{EDF1BCE3-5E67-4871-8B10-9DD1FBF5965E}" type="pres">
      <dgm:prSet presAssocID="{3B29D303-7B3A-4A7A-9B2A-64DCD0A1D2C9}" presName="compositeNode" presStyleCnt="0">
        <dgm:presLayoutVars>
          <dgm:bulletEnabled val="1"/>
        </dgm:presLayoutVars>
      </dgm:prSet>
      <dgm:spPr/>
    </dgm:pt>
    <dgm:pt modelId="{34F86711-E0B5-44E7-B231-02A98FB6D2D6}" type="pres">
      <dgm:prSet presAssocID="{3B29D303-7B3A-4A7A-9B2A-64DCD0A1D2C9}" presName="image" presStyleLbl="fgImgPlace1" presStyleIdx="1" presStyleCnt="3" custLinFactNeighborX="-17935" custLinFactNeighborY="-53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87DEE5EF-0063-4378-B7F0-FE56EB4F0F70}" type="pres">
      <dgm:prSet presAssocID="{3B29D303-7B3A-4A7A-9B2A-64DCD0A1D2C9}" presName="childNode" presStyleLbl="node1" presStyleIdx="1" presStyleCnt="3" custScaleX="125783" custLinFactNeighborX="10200" custLinFactNeighborY="-8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D9C52A-C59A-41EE-A8E8-92FF25A02107}" type="pres">
      <dgm:prSet presAssocID="{3B29D303-7B3A-4A7A-9B2A-64DCD0A1D2C9}" presName="parentNode" presStyleLbl="revTx" presStyleIdx="1" presStyleCnt="3" custLinFactNeighborX="-15270" custLinFactNeighborY="-89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2CF2D9-E7C4-430B-8E89-1D8A7B226761}" type="pres">
      <dgm:prSet presAssocID="{3A09D77F-9E3E-47A0-8416-A44B461A3749}" presName="sibTrans" presStyleCnt="0"/>
      <dgm:spPr/>
    </dgm:pt>
    <dgm:pt modelId="{537BE038-B001-472B-9DC1-EA9F1062D700}" type="pres">
      <dgm:prSet presAssocID="{47E8698A-2AA4-4A00-8F4E-AF9A2BCE5E3F}" presName="compositeNode" presStyleCnt="0">
        <dgm:presLayoutVars>
          <dgm:bulletEnabled val="1"/>
        </dgm:presLayoutVars>
      </dgm:prSet>
      <dgm:spPr/>
    </dgm:pt>
    <dgm:pt modelId="{367E293F-B3B8-4F4F-A1F9-BD887D75AE71}" type="pres">
      <dgm:prSet presAssocID="{47E8698A-2AA4-4A00-8F4E-AF9A2BCE5E3F}" presName="image" presStyleLbl="fgImgPlace1" presStyleIdx="2" presStyleCnt="3" custLinFactNeighborX="-21805" custLinFactNeighborY="-53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FCE7CA84-78C5-4F42-B564-B44733DD0705}" type="pres">
      <dgm:prSet presAssocID="{47E8698A-2AA4-4A00-8F4E-AF9A2BCE5E3F}" presName="childNode" presStyleLbl="node1" presStyleIdx="2" presStyleCnt="3" custScaleX="130548" custLinFactNeighborX="11674" custLinFactNeighborY="-9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30977B-52D1-4F95-A935-9C07039ABB08}" type="pres">
      <dgm:prSet presAssocID="{47E8698A-2AA4-4A00-8F4E-AF9A2BCE5E3F}" presName="parentNode" presStyleLbl="revTx" presStyleIdx="2" presStyleCnt="3" custLinFactNeighborX="-23011" custLinFactNeighborY="-89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1AE6DD-4E14-4D66-AF89-2974AD15CE5F}" srcId="{FF641DA3-C744-458E-B372-F3C31E2B2418}" destId="{4761845B-7FDB-4787-82D7-E4177054E1F7}" srcOrd="0" destOrd="0" parTransId="{C46B5B49-E818-4B4D-949D-C0A69F8F1F5B}" sibTransId="{A7B71545-1801-4F4E-9CFE-52785D06913B}"/>
    <dgm:cxn modelId="{B498917C-392A-471A-8BF6-D185DFC21C99}" type="presOf" srcId="{C8F608D1-7BFB-46B3-B8FA-8EB98B46BBE2}" destId="{87DEE5EF-0063-4378-B7F0-FE56EB4F0F70}" srcOrd="0" destOrd="4" presId="urn:microsoft.com/office/officeart/2005/8/layout/hList2"/>
    <dgm:cxn modelId="{E677611B-7173-4DC3-B72C-B8C4941A3324}" type="presOf" srcId="{628DFE1E-B185-4396-AA84-30270CF1EBFB}" destId="{FCE7CA84-78C5-4F42-B564-B44733DD0705}" srcOrd="0" destOrd="2" presId="urn:microsoft.com/office/officeart/2005/8/layout/hList2"/>
    <dgm:cxn modelId="{1AE2B7F6-9171-45A2-82CE-638077BCA459}" srcId="{83635C30-884B-41E6-A35E-49B61EEECBF9}" destId="{3B29D303-7B3A-4A7A-9B2A-64DCD0A1D2C9}" srcOrd="1" destOrd="0" parTransId="{F9C487D8-70D3-428B-A095-AB83EC7CD6D5}" sibTransId="{3A09D77F-9E3E-47A0-8416-A44B461A3749}"/>
    <dgm:cxn modelId="{A2D3676A-2132-47EC-AD98-02E10EE803CF}" srcId="{83635C30-884B-41E6-A35E-49B61EEECBF9}" destId="{FF641DA3-C744-458E-B372-F3C31E2B2418}" srcOrd="0" destOrd="0" parTransId="{BFBE595E-605C-45DE-A658-A0376360259C}" sibTransId="{9E258C72-F4A3-418A-A5F0-FF77F8D353A3}"/>
    <dgm:cxn modelId="{131FC662-CBB1-4234-A0A6-9376410EB40D}" srcId="{FF641DA3-C744-458E-B372-F3C31E2B2418}" destId="{FA300861-017C-4319-9D8F-34731D0CE75C}" srcOrd="1" destOrd="0" parTransId="{2A03B348-F0EB-4593-A673-F65D8F9EF81A}" sibTransId="{43B2E9E5-FBD8-4D1F-B3B3-009D41623A9E}"/>
    <dgm:cxn modelId="{84709942-9E85-4F91-B26C-93CF1B510F2F}" srcId="{3B29D303-7B3A-4A7A-9B2A-64DCD0A1D2C9}" destId="{C8F608D1-7BFB-46B3-B8FA-8EB98B46BBE2}" srcOrd="4" destOrd="0" parTransId="{7BC28F62-6662-44AE-A7F5-6843BD2CDA3C}" sibTransId="{F358E83D-4CF6-4010-A69D-32BFD5040DE0}"/>
    <dgm:cxn modelId="{8B2B956F-4C17-4F72-88ED-1D693F39FAC0}" srcId="{47E8698A-2AA4-4A00-8F4E-AF9A2BCE5E3F}" destId="{628DFE1E-B185-4396-AA84-30270CF1EBFB}" srcOrd="2" destOrd="0" parTransId="{1AC665C9-5661-41AE-98A0-10C7D8542B20}" sibTransId="{661602ED-0572-4997-AAC5-D24C21C2B2C0}"/>
    <dgm:cxn modelId="{8745F33B-BA38-4DED-9771-ADABA530F283}" type="presOf" srcId="{C5F335C8-876D-4A23-A58D-5C7F629ACDBB}" destId="{E8C1BB4F-DE46-4308-8E5A-AB7F2021CDBF}" srcOrd="0" destOrd="2" presId="urn:microsoft.com/office/officeart/2005/8/layout/hList2"/>
    <dgm:cxn modelId="{46565F3F-6425-4D08-B6A2-494CB84AD1FC}" srcId="{83635C30-884B-41E6-A35E-49B61EEECBF9}" destId="{47E8698A-2AA4-4A00-8F4E-AF9A2BCE5E3F}" srcOrd="2" destOrd="0" parTransId="{B547E073-2B58-4527-823F-FAA01AABCDF8}" sibTransId="{73F0CC40-B52C-49A8-9776-81DA8583844A}"/>
    <dgm:cxn modelId="{CBF9A77C-F64F-456A-A023-24DE31C1C51C}" type="presOf" srcId="{D4BE37DF-0AC1-467D-8CD3-F6E3EDEB6347}" destId="{FCE7CA84-78C5-4F42-B564-B44733DD0705}" srcOrd="0" destOrd="5" presId="urn:microsoft.com/office/officeart/2005/8/layout/hList2"/>
    <dgm:cxn modelId="{6AD97F29-20AB-48B3-B45C-0DD3F640E979}" srcId="{47E8698A-2AA4-4A00-8F4E-AF9A2BCE5E3F}" destId="{F2CD5E8C-029F-4521-99C1-E0A1D40343FA}" srcOrd="4" destOrd="0" parTransId="{C7BA82AA-EBE8-42A0-8F5C-FA4C0E0C82BD}" sibTransId="{858962B3-86C1-4DE3-BEF5-49B595332D36}"/>
    <dgm:cxn modelId="{26A509C7-7886-4B01-9C95-CD34B7E5C7F6}" srcId="{3B29D303-7B3A-4A7A-9B2A-64DCD0A1D2C9}" destId="{748E6BCE-2787-49C6-ABF1-D1B045676D2D}" srcOrd="2" destOrd="0" parTransId="{3A35B166-4754-4D1B-80A0-15DE46084A8E}" sibTransId="{6C76CFAC-7B27-4976-9F60-4D964A4A587E}"/>
    <dgm:cxn modelId="{DAEF4707-B07C-49D5-8D82-533FE7E9B186}" srcId="{47E8698A-2AA4-4A00-8F4E-AF9A2BCE5E3F}" destId="{D4BE37DF-0AC1-467D-8CD3-F6E3EDEB6347}" srcOrd="5" destOrd="0" parTransId="{5C439055-F1A8-42D4-9E5B-5205BBB79C47}" sibTransId="{074F10E7-F5CC-447C-9B40-4DF54CDCDC5A}"/>
    <dgm:cxn modelId="{FA0C0716-8E63-4536-831F-9D9CA3E6447E}" type="presOf" srcId="{FF641DA3-C744-458E-B372-F3C31E2B2418}" destId="{69A4DE5E-AD20-407C-9BA8-9B979940BAD6}" srcOrd="0" destOrd="0" presId="urn:microsoft.com/office/officeart/2005/8/layout/hList2"/>
    <dgm:cxn modelId="{8707D7FC-C710-4E6D-BF56-5269229B44D4}" srcId="{47E8698A-2AA4-4A00-8F4E-AF9A2BCE5E3F}" destId="{411642A3-B9BC-4329-85B7-502C70B431CB}" srcOrd="1" destOrd="0" parTransId="{5B507DF4-7BCA-47DD-BA63-522F45BC1933}" sibTransId="{657A901B-783A-41F6-B86E-17C890069676}"/>
    <dgm:cxn modelId="{B5CE0C6B-45BA-4262-96F5-E76BDFB813E8}" srcId="{FF641DA3-C744-458E-B372-F3C31E2B2418}" destId="{13667361-C3A5-49FC-AF91-984DCD6E5CBA}" srcOrd="3" destOrd="0" parTransId="{50296F8E-303A-4B01-8076-D5448EA8E2D6}" sibTransId="{FAE6B817-B284-4DE8-AC79-7489FDF809E1}"/>
    <dgm:cxn modelId="{E2AF487B-1829-4B98-981F-0C0D8E6F7603}" type="presOf" srcId="{13667361-C3A5-49FC-AF91-984DCD6E5CBA}" destId="{E8C1BB4F-DE46-4308-8E5A-AB7F2021CDBF}" srcOrd="0" destOrd="3" presId="urn:microsoft.com/office/officeart/2005/8/layout/hList2"/>
    <dgm:cxn modelId="{CDA434AF-6605-4AEF-A61B-F0B07EDD4242}" type="presOf" srcId="{FD00FF97-57B9-459E-B1EE-E235416FF871}" destId="{87DEE5EF-0063-4378-B7F0-FE56EB4F0F70}" srcOrd="0" destOrd="3" presId="urn:microsoft.com/office/officeart/2005/8/layout/hList2"/>
    <dgm:cxn modelId="{6AA6EC3C-C177-44F0-9492-32AE4EB693B1}" type="presOf" srcId="{47E8698A-2AA4-4A00-8F4E-AF9A2BCE5E3F}" destId="{D630977B-52D1-4F95-A935-9C07039ABB08}" srcOrd="0" destOrd="0" presId="urn:microsoft.com/office/officeart/2005/8/layout/hList2"/>
    <dgm:cxn modelId="{A1866972-C448-48D9-BAB2-B5B87359D90A}" type="presOf" srcId="{F1339939-DC03-44F3-9A3D-C52E33388D2C}" destId="{FCE7CA84-78C5-4F42-B564-B44733DD0705}" srcOrd="0" destOrd="3" presId="urn:microsoft.com/office/officeart/2005/8/layout/hList2"/>
    <dgm:cxn modelId="{ECADC8E1-3661-433D-A769-6084088883F4}" srcId="{3B29D303-7B3A-4A7A-9B2A-64DCD0A1D2C9}" destId="{73AC4A00-DD69-4925-8864-E317E2F5754C}" srcOrd="0" destOrd="0" parTransId="{98552CC3-3ADA-4472-8AFE-1E107C65D739}" sibTransId="{F0AF8070-A806-4A69-BC8D-F7106D314157}"/>
    <dgm:cxn modelId="{20E72050-F326-4AF2-A4B5-8B3DDB499AC8}" type="presOf" srcId="{F2CD5E8C-029F-4521-99C1-E0A1D40343FA}" destId="{FCE7CA84-78C5-4F42-B564-B44733DD0705}" srcOrd="0" destOrd="4" presId="urn:microsoft.com/office/officeart/2005/8/layout/hList2"/>
    <dgm:cxn modelId="{BE1E94AF-815E-41A9-BFE7-10950CC1B1C7}" srcId="{47E8698A-2AA4-4A00-8F4E-AF9A2BCE5E3F}" destId="{37705639-9BE1-43D3-A606-AFD6C9BEDE86}" srcOrd="0" destOrd="0" parTransId="{60C30597-2E94-4E02-9BD3-5745888A08E8}" sibTransId="{84A0778B-27A8-48BC-BA44-5BA5DC518C72}"/>
    <dgm:cxn modelId="{35996413-4B66-4E55-B083-B22912319226}" type="presOf" srcId="{E1094E8D-F8DD-48B5-AA6E-37F7292E5BA7}" destId="{87DEE5EF-0063-4378-B7F0-FE56EB4F0F70}" srcOrd="0" destOrd="1" presId="urn:microsoft.com/office/officeart/2005/8/layout/hList2"/>
    <dgm:cxn modelId="{CD9B49A9-81AB-45E8-A338-04A19FAE2A17}" srcId="{47E8698A-2AA4-4A00-8F4E-AF9A2BCE5E3F}" destId="{F1339939-DC03-44F3-9A3D-C52E33388D2C}" srcOrd="3" destOrd="0" parTransId="{25940699-D42B-456E-ADDE-CDB54D3E021C}" sibTransId="{DEDB7243-0AAA-42DC-9A9D-A2A91A10935C}"/>
    <dgm:cxn modelId="{BF503EC1-FDB0-4CA0-AF9B-57175CAD0085}" type="presOf" srcId="{37705639-9BE1-43D3-A606-AFD6C9BEDE86}" destId="{FCE7CA84-78C5-4F42-B564-B44733DD0705}" srcOrd="0" destOrd="0" presId="urn:microsoft.com/office/officeart/2005/8/layout/hList2"/>
    <dgm:cxn modelId="{A9C9868D-7935-4AF4-B6A7-78E8DC7AE24D}" srcId="{FF641DA3-C744-458E-B372-F3C31E2B2418}" destId="{C5F335C8-876D-4A23-A58D-5C7F629ACDBB}" srcOrd="2" destOrd="0" parTransId="{7477B3CD-9154-4EF5-ACBB-1A7695085F1C}" sibTransId="{C9DEFB48-7A27-4DD3-946F-775A628E6AC5}"/>
    <dgm:cxn modelId="{7460DF82-1C40-4CF1-BCB7-CD05602DF8D2}" srcId="{3B29D303-7B3A-4A7A-9B2A-64DCD0A1D2C9}" destId="{E1094E8D-F8DD-48B5-AA6E-37F7292E5BA7}" srcOrd="1" destOrd="0" parTransId="{00BBC36F-8FB7-4C6C-AA0A-E9DC13DBA939}" sibTransId="{B0AC5D9A-B4EB-40EF-85BE-1A9FFED66CC8}"/>
    <dgm:cxn modelId="{B0ABD3D2-B335-499B-A03D-7F6204FC22E8}" type="presOf" srcId="{73AC4A00-DD69-4925-8864-E317E2F5754C}" destId="{87DEE5EF-0063-4378-B7F0-FE56EB4F0F70}" srcOrd="0" destOrd="0" presId="urn:microsoft.com/office/officeart/2005/8/layout/hList2"/>
    <dgm:cxn modelId="{48D5B944-3DB8-4774-8BEC-54C5CA50A1B2}" srcId="{3B29D303-7B3A-4A7A-9B2A-64DCD0A1D2C9}" destId="{FD00FF97-57B9-459E-B1EE-E235416FF871}" srcOrd="3" destOrd="0" parTransId="{F310C7DA-2436-4A53-9877-CA889C2B344D}" sibTransId="{08A627D8-7425-4779-AE3B-B02FD0E0DA86}"/>
    <dgm:cxn modelId="{132BA5BA-6B89-475D-9547-EF0444A1C0DD}" type="presOf" srcId="{748E6BCE-2787-49C6-ABF1-D1B045676D2D}" destId="{87DEE5EF-0063-4378-B7F0-FE56EB4F0F70}" srcOrd="0" destOrd="2" presId="urn:microsoft.com/office/officeart/2005/8/layout/hList2"/>
    <dgm:cxn modelId="{01BDAC89-7D50-4A29-9FC7-17FC54B51CAC}" type="presOf" srcId="{83635C30-884B-41E6-A35E-49B61EEECBF9}" destId="{04C6C24D-E158-4C9C-A325-B065947FBA46}" srcOrd="0" destOrd="0" presId="urn:microsoft.com/office/officeart/2005/8/layout/hList2"/>
    <dgm:cxn modelId="{7486790F-5EC5-4A4B-91F0-70EE4A9BCEC0}" type="presOf" srcId="{FA300861-017C-4319-9D8F-34731D0CE75C}" destId="{E8C1BB4F-DE46-4308-8E5A-AB7F2021CDBF}" srcOrd="0" destOrd="1" presId="urn:microsoft.com/office/officeart/2005/8/layout/hList2"/>
    <dgm:cxn modelId="{F04E0338-A161-4C90-AFC9-E4D4616F5EC3}" type="presOf" srcId="{411642A3-B9BC-4329-85B7-502C70B431CB}" destId="{FCE7CA84-78C5-4F42-B564-B44733DD0705}" srcOrd="0" destOrd="1" presId="urn:microsoft.com/office/officeart/2005/8/layout/hList2"/>
    <dgm:cxn modelId="{6AD2C28F-F874-4EBB-BFBE-22EA4B5E60A7}" type="presOf" srcId="{4761845B-7FDB-4787-82D7-E4177054E1F7}" destId="{E8C1BB4F-DE46-4308-8E5A-AB7F2021CDBF}" srcOrd="0" destOrd="0" presId="urn:microsoft.com/office/officeart/2005/8/layout/hList2"/>
    <dgm:cxn modelId="{5FD683D5-7C3B-4EBE-93A4-63E7EEE0D2CD}" type="presOf" srcId="{3B29D303-7B3A-4A7A-9B2A-64DCD0A1D2C9}" destId="{B3D9C52A-C59A-41EE-A8E8-92FF25A02107}" srcOrd="0" destOrd="0" presId="urn:microsoft.com/office/officeart/2005/8/layout/hList2"/>
    <dgm:cxn modelId="{F6C8796B-18B1-4B0C-9A9A-01E01E94AF25}" type="presParOf" srcId="{04C6C24D-E158-4C9C-A325-B065947FBA46}" destId="{0002F006-C5A0-4865-B287-73F958BFDA2C}" srcOrd="0" destOrd="0" presId="urn:microsoft.com/office/officeart/2005/8/layout/hList2"/>
    <dgm:cxn modelId="{991540E1-F885-4EC8-821E-BCAF59E03A58}" type="presParOf" srcId="{0002F006-C5A0-4865-B287-73F958BFDA2C}" destId="{23424212-9693-4392-9C54-65581763D66C}" srcOrd="0" destOrd="0" presId="urn:microsoft.com/office/officeart/2005/8/layout/hList2"/>
    <dgm:cxn modelId="{7EBCA4E6-2387-4A9C-A340-5DADC271652F}" type="presParOf" srcId="{0002F006-C5A0-4865-B287-73F958BFDA2C}" destId="{E8C1BB4F-DE46-4308-8E5A-AB7F2021CDBF}" srcOrd="1" destOrd="0" presId="urn:microsoft.com/office/officeart/2005/8/layout/hList2"/>
    <dgm:cxn modelId="{D7B4FFD2-E862-4B13-8F99-D7F97C1F1E6B}" type="presParOf" srcId="{0002F006-C5A0-4865-B287-73F958BFDA2C}" destId="{69A4DE5E-AD20-407C-9BA8-9B979940BAD6}" srcOrd="2" destOrd="0" presId="urn:microsoft.com/office/officeart/2005/8/layout/hList2"/>
    <dgm:cxn modelId="{2F811290-1ED4-47B7-BD4F-38933857C962}" type="presParOf" srcId="{04C6C24D-E158-4C9C-A325-B065947FBA46}" destId="{456C6CA1-2B0B-4CFB-9C44-FDAFD5FA0BAF}" srcOrd="1" destOrd="0" presId="urn:microsoft.com/office/officeart/2005/8/layout/hList2"/>
    <dgm:cxn modelId="{68A78383-6D55-4FD9-96DB-40D406A3F29A}" type="presParOf" srcId="{04C6C24D-E158-4C9C-A325-B065947FBA46}" destId="{EDF1BCE3-5E67-4871-8B10-9DD1FBF5965E}" srcOrd="2" destOrd="0" presId="urn:microsoft.com/office/officeart/2005/8/layout/hList2"/>
    <dgm:cxn modelId="{F7C6A6BC-594E-49B5-ADF4-51A69F8FD595}" type="presParOf" srcId="{EDF1BCE3-5E67-4871-8B10-9DD1FBF5965E}" destId="{34F86711-E0B5-44E7-B231-02A98FB6D2D6}" srcOrd="0" destOrd="0" presId="urn:microsoft.com/office/officeart/2005/8/layout/hList2"/>
    <dgm:cxn modelId="{A840C3F8-4EC7-4BE4-B556-888904862B7C}" type="presParOf" srcId="{EDF1BCE3-5E67-4871-8B10-9DD1FBF5965E}" destId="{87DEE5EF-0063-4378-B7F0-FE56EB4F0F70}" srcOrd="1" destOrd="0" presId="urn:microsoft.com/office/officeart/2005/8/layout/hList2"/>
    <dgm:cxn modelId="{92E243FF-E130-4503-A6AC-B165B46F9C63}" type="presParOf" srcId="{EDF1BCE3-5E67-4871-8B10-9DD1FBF5965E}" destId="{B3D9C52A-C59A-41EE-A8E8-92FF25A02107}" srcOrd="2" destOrd="0" presId="urn:microsoft.com/office/officeart/2005/8/layout/hList2"/>
    <dgm:cxn modelId="{6730A9B6-B065-4CFE-B910-8BAD0B5B5D1B}" type="presParOf" srcId="{04C6C24D-E158-4C9C-A325-B065947FBA46}" destId="{EA2CF2D9-E7C4-430B-8E89-1D8A7B226761}" srcOrd="3" destOrd="0" presId="urn:microsoft.com/office/officeart/2005/8/layout/hList2"/>
    <dgm:cxn modelId="{FF9A8F74-DCD5-432A-BFEF-1A633430E215}" type="presParOf" srcId="{04C6C24D-E158-4C9C-A325-B065947FBA46}" destId="{537BE038-B001-472B-9DC1-EA9F1062D700}" srcOrd="4" destOrd="0" presId="urn:microsoft.com/office/officeart/2005/8/layout/hList2"/>
    <dgm:cxn modelId="{BCBED5D0-507B-4853-82F3-3F17DEAE532D}" type="presParOf" srcId="{537BE038-B001-472B-9DC1-EA9F1062D700}" destId="{367E293F-B3B8-4F4F-A1F9-BD887D75AE71}" srcOrd="0" destOrd="0" presId="urn:microsoft.com/office/officeart/2005/8/layout/hList2"/>
    <dgm:cxn modelId="{669A2944-9694-4330-9E76-1130E11D9ECA}" type="presParOf" srcId="{537BE038-B001-472B-9DC1-EA9F1062D700}" destId="{FCE7CA84-78C5-4F42-B564-B44733DD0705}" srcOrd="1" destOrd="0" presId="urn:microsoft.com/office/officeart/2005/8/layout/hList2"/>
    <dgm:cxn modelId="{F99D06AB-5F04-4268-8D1B-8C4087DC0192}" type="presParOf" srcId="{537BE038-B001-472B-9DC1-EA9F1062D700}" destId="{D630977B-52D1-4F95-A935-9C07039ABB08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C7D1A-0867-4FD6-A957-2EA7434023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BCF1A17-FE0F-4B37-868B-22DE837C2FEA}">
      <dgm:prSet phldrT="[Text]"/>
      <dgm:spPr>
        <a:solidFill>
          <a:schemeClr val="bg1"/>
        </a:solidFill>
        <a:ln>
          <a:solidFill>
            <a:srgbClr val="EFB511"/>
          </a:solidFill>
        </a:ln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1FF52769-3485-40A3-B3AF-198E1D04C9D6}" type="parTrans" cxnId="{EF5E70B8-370C-4625-B0B6-ED5B5A8D14D5}">
      <dgm:prSet/>
      <dgm:spPr/>
      <dgm:t>
        <a:bodyPr/>
        <a:lstStyle/>
        <a:p>
          <a:endParaRPr lang="cs-CZ"/>
        </a:p>
      </dgm:t>
    </dgm:pt>
    <dgm:pt modelId="{611EE1CC-B37F-454E-AC28-50BFE647AFBB}" type="sibTrans" cxnId="{EF5E70B8-370C-4625-B0B6-ED5B5A8D14D5}">
      <dgm:prSet/>
      <dgm:spPr/>
      <dgm:t>
        <a:bodyPr/>
        <a:lstStyle/>
        <a:p>
          <a:endParaRPr lang="cs-CZ"/>
        </a:p>
      </dgm:t>
    </dgm:pt>
    <dgm:pt modelId="{72739A56-54DB-4697-A41F-EA7972FFCF44}">
      <dgm:prSet phldrT="[Text]"/>
      <dgm:spPr>
        <a:solidFill>
          <a:srgbClr val="50AF31"/>
        </a:solidFill>
      </dgm:spPr>
      <dgm:t>
        <a:bodyPr/>
        <a:lstStyle/>
        <a:p>
          <a:r>
            <a:rPr lang="cs-CZ" b="1" dirty="0" smtClean="0"/>
            <a:t>EASY </a:t>
          </a:r>
          <a:r>
            <a:rPr lang="cs-CZ" dirty="0" err="1" smtClean="0"/>
            <a:t>communication</a:t>
          </a:r>
          <a:endParaRPr lang="cs-CZ" dirty="0"/>
        </a:p>
      </dgm:t>
    </dgm:pt>
    <dgm:pt modelId="{3FCBE169-813B-430B-A999-0E1E55D6476E}" type="parTrans" cxnId="{70CADD5C-212C-49FA-B351-CE0234986C79}">
      <dgm:prSet/>
      <dgm:spPr/>
      <dgm:t>
        <a:bodyPr/>
        <a:lstStyle/>
        <a:p>
          <a:endParaRPr lang="cs-CZ"/>
        </a:p>
      </dgm:t>
    </dgm:pt>
    <dgm:pt modelId="{B98B8031-CF48-42D8-9CE2-4BE2A309C10A}" type="sibTrans" cxnId="{70CADD5C-212C-49FA-B351-CE0234986C79}">
      <dgm:prSet/>
      <dgm:spPr/>
      <dgm:t>
        <a:bodyPr/>
        <a:lstStyle/>
        <a:p>
          <a:endParaRPr lang="cs-CZ"/>
        </a:p>
      </dgm:t>
    </dgm:pt>
    <dgm:pt modelId="{B595F891-283B-4489-A72C-5875ACD76963}">
      <dgm:prSet phldrT="[Text]"/>
      <dgm:spPr>
        <a:solidFill>
          <a:srgbClr val="C21531"/>
        </a:solidFill>
      </dgm:spPr>
      <dgm:t>
        <a:bodyPr/>
        <a:lstStyle/>
        <a:p>
          <a:r>
            <a:rPr lang="cs-CZ" b="1" dirty="0" smtClean="0"/>
            <a:t>BETTER </a:t>
          </a:r>
          <a:r>
            <a:rPr lang="cs-CZ" dirty="0" err="1" smtClean="0"/>
            <a:t>cooperation</a:t>
          </a:r>
          <a:endParaRPr lang="cs-CZ" dirty="0"/>
        </a:p>
      </dgm:t>
    </dgm:pt>
    <dgm:pt modelId="{3B1EA70C-8EF4-4551-B820-B8FB9E4AA149}" type="parTrans" cxnId="{B365D494-A131-4A1C-92E2-F79A402C13F1}">
      <dgm:prSet/>
      <dgm:spPr/>
      <dgm:t>
        <a:bodyPr/>
        <a:lstStyle/>
        <a:p>
          <a:endParaRPr lang="cs-CZ"/>
        </a:p>
      </dgm:t>
    </dgm:pt>
    <dgm:pt modelId="{5211DB50-863B-454E-93B8-E682F2B1EA67}" type="sibTrans" cxnId="{B365D494-A131-4A1C-92E2-F79A402C13F1}">
      <dgm:prSet/>
      <dgm:spPr/>
      <dgm:t>
        <a:bodyPr/>
        <a:lstStyle/>
        <a:p>
          <a:endParaRPr lang="cs-CZ"/>
        </a:p>
      </dgm:t>
    </dgm:pt>
    <dgm:pt modelId="{4A326F14-B95D-40A0-97DA-2A7F2AA7D626}">
      <dgm:prSet/>
      <dgm:spPr>
        <a:solidFill>
          <a:srgbClr val="1E509D"/>
        </a:solidFill>
      </dgm:spPr>
      <dgm:t>
        <a:bodyPr/>
        <a:lstStyle/>
        <a:p>
          <a:r>
            <a:rPr lang="cs-CZ" b="1" dirty="0" smtClean="0"/>
            <a:t>MORE </a:t>
          </a:r>
          <a:r>
            <a:rPr lang="cs-CZ" dirty="0" err="1" smtClean="0"/>
            <a:t>comparisons</a:t>
          </a:r>
          <a:endParaRPr lang="cs-CZ" dirty="0"/>
        </a:p>
      </dgm:t>
    </dgm:pt>
    <dgm:pt modelId="{F0150CD2-F3BE-4093-9498-ACDC0BD894C2}" type="parTrans" cxnId="{A11C6EF8-4AC3-490A-806A-B1C0933A9CA7}">
      <dgm:prSet/>
      <dgm:spPr/>
      <dgm:t>
        <a:bodyPr/>
        <a:lstStyle/>
        <a:p>
          <a:endParaRPr lang="cs-CZ"/>
        </a:p>
      </dgm:t>
    </dgm:pt>
    <dgm:pt modelId="{5CCE10D8-4447-4776-90EC-54066843CCF3}" type="sibTrans" cxnId="{A11C6EF8-4AC3-490A-806A-B1C0933A9CA7}">
      <dgm:prSet/>
      <dgm:spPr/>
      <dgm:t>
        <a:bodyPr/>
        <a:lstStyle/>
        <a:p>
          <a:endParaRPr lang="cs-CZ"/>
        </a:p>
      </dgm:t>
    </dgm:pt>
    <dgm:pt modelId="{D8E220B7-CD0F-4DCE-B1C3-FC04BD070E03}" type="pres">
      <dgm:prSet presAssocID="{208C7D1A-0867-4FD6-A957-2EA743402389}" presName="CompostProcess" presStyleCnt="0">
        <dgm:presLayoutVars>
          <dgm:dir/>
          <dgm:resizeHandles val="exact"/>
        </dgm:presLayoutVars>
      </dgm:prSet>
      <dgm:spPr/>
    </dgm:pt>
    <dgm:pt modelId="{7DB9743B-0B6D-49FA-A403-EC1759FCF4DA}" type="pres">
      <dgm:prSet presAssocID="{208C7D1A-0867-4FD6-A957-2EA743402389}" presName="arrow" presStyleLbl="bgShp" presStyleIdx="0" presStyleCnt="1"/>
      <dgm:spPr>
        <a:solidFill>
          <a:schemeClr val="bg1">
            <a:lumMod val="75000"/>
            <a:alpha val="31000"/>
          </a:schemeClr>
        </a:solidFill>
      </dgm:spPr>
      <dgm:t>
        <a:bodyPr/>
        <a:lstStyle/>
        <a:p>
          <a:endParaRPr lang="cs-CZ"/>
        </a:p>
      </dgm:t>
    </dgm:pt>
    <dgm:pt modelId="{080EB9E5-77EC-4E0D-B1DC-D6DF8242A6C2}" type="pres">
      <dgm:prSet presAssocID="{208C7D1A-0867-4FD6-A957-2EA743402389}" presName="linearProcess" presStyleCnt="0"/>
      <dgm:spPr/>
    </dgm:pt>
    <dgm:pt modelId="{133DDCE9-CC5A-4CBA-BE2D-ECED429ECE53}" type="pres">
      <dgm:prSet presAssocID="{3BCF1A17-FE0F-4B37-868B-22DE837C2FE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EAD8CC-1EA7-485D-B4F3-60DF270E980E}" type="pres">
      <dgm:prSet presAssocID="{611EE1CC-B37F-454E-AC28-50BFE647AFBB}" presName="sibTrans" presStyleCnt="0"/>
      <dgm:spPr/>
    </dgm:pt>
    <dgm:pt modelId="{44E81BE1-C3B0-43F6-BA42-83046253D301}" type="pres">
      <dgm:prSet presAssocID="{72739A56-54DB-4697-A41F-EA7972FFCF4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E4E66F-2E96-403C-8E31-BD8124FF36DD}" type="pres">
      <dgm:prSet presAssocID="{B98B8031-CF48-42D8-9CE2-4BE2A309C10A}" presName="sibTrans" presStyleCnt="0"/>
      <dgm:spPr/>
    </dgm:pt>
    <dgm:pt modelId="{6073DC28-6A28-4C6D-9807-53192CB99F46}" type="pres">
      <dgm:prSet presAssocID="{B595F891-283B-4489-A72C-5875ACD7696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A4BE94-B738-449F-873C-0A8C84B291F5}" type="pres">
      <dgm:prSet presAssocID="{5211DB50-863B-454E-93B8-E682F2B1EA67}" presName="sibTrans" presStyleCnt="0"/>
      <dgm:spPr/>
    </dgm:pt>
    <dgm:pt modelId="{E4EF5D0E-CC4A-4654-BFC1-B1FED2CFE4B0}" type="pres">
      <dgm:prSet presAssocID="{4A326F14-B95D-40A0-97DA-2A7F2AA7D62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65D494-A131-4A1C-92E2-F79A402C13F1}" srcId="{208C7D1A-0867-4FD6-A957-2EA743402389}" destId="{B595F891-283B-4489-A72C-5875ACD76963}" srcOrd="2" destOrd="0" parTransId="{3B1EA70C-8EF4-4551-B820-B8FB9E4AA149}" sibTransId="{5211DB50-863B-454E-93B8-E682F2B1EA67}"/>
    <dgm:cxn modelId="{7E01A826-B4C3-4FF9-A152-07FD80D8AFF3}" type="presOf" srcId="{B595F891-283B-4489-A72C-5875ACD76963}" destId="{6073DC28-6A28-4C6D-9807-53192CB99F46}" srcOrd="0" destOrd="0" presId="urn:microsoft.com/office/officeart/2005/8/layout/hProcess9"/>
    <dgm:cxn modelId="{4884CABD-7C16-4F9C-8773-D926C8174145}" type="presOf" srcId="{208C7D1A-0867-4FD6-A957-2EA743402389}" destId="{D8E220B7-CD0F-4DCE-B1C3-FC04BD070E03}" srcOrd="0" destOrd="0" presId="urn:microsoft.com/office/officeart/2005/8/layout/hProcess9"/>
    <dgm:cxn modelId="{70CADD5C-212C-49FA-B351-CE0234986C79}" srcId="{208C7D1A-0867-4FD6-A957-2EA743402389}" destId="{72739A56-54DB-4697-A41F-EA7972FFCF44}" srcOrd="1" destOrd="0" parTransId="{3FCBE169-813B-430B-A999-0E1E55D6476E}" sibTransId="{B98B8031-CF48-42D8-9CE2-4BE2A309C10A}"/>
    <dgm:cxn modelId="{ECBE54F3-A20B-4E66-AE55-9D3C820F779E}" type="presOf" srcId="{4A326F14-B95D-40A0-97DA-2A7F2AA7D626}" destId="{E4EF5D0E-CC4A-4654-BFC1-B1FED2CFE4B0}" srcOrd="0" destOrd="0" presId="urn:microsoft.com/office/officeart/2005/8/layout/hProcess9"/>
    <dgm:cxn modelId="{4BB3A0EC-43D8-46F4-93CB-CDE2D4E57528}" type="presOf" srcId="{72739A56-54DB-4697-A41F-EA7972FFCF44}" destId="{44E81BE1-C3B0-43F6-BA42-83046253D301}" srcOrd="0" destOrd="0" presId="urn:microsoft.com/office/officeart/2005/8/layout/hProcess9"/>
    <dgm:cxn modelId="{AF57396D-61DA-441B-954E-D9B3415B1959}" type="presOf" srcId="{3BCF1A17-FE0F-4B37-868B-22DE837C2FEA}" destId="{133DDCE9-CC5A-4CBA-BE2D-ECED429ECE53}" srcOrd="0" destOrd="0" presId="urn:microsoft.com/office/officeart/2005/8/layout/hProcess9"/>
    <dgm:cxn modelId="{A11C6EF8-4AC3-490A-806A-B1C0933A9CA7}" srcId="{208C7D1A-0867-4FD6-A957-2EA743402389}" destId="{4A326F14-B95D-40A0-97DA-2A7F2AA7D626}" srcOrd="3" destOrd="0" parTransId="{F0150CD2-F3BE-4093-9498-ACDC0BD894C2}" sibTransId="{5CCE10D8-4447-4776-90EC-54066843CCF3}"/>
    <dgm:cxn modelId="{EF5E70B8-370C-4625-B0B6-ED5B5A8D14D5}" srcId="{208C7D1A-0867-4FD6-A957-2EA743402389}" destId="{3BCF1A17-FE0F-4B37-868B-22DE837C2FEA}" srcOrd="0" destOrd="0" parTransId="{1FF52769-3485-40A3-B3AF-198E1D04C9D6}" sibTransId="{611EE1CC-B37F-454E-AC28-50BFE647AFBB}"/>
    <dgm:cxn modelId="{168F4729-A906-4DF8-8BC7-AF042EC3ECA0}" type="presParOf" srcId="{D8E220B7-CD0F-4DCE-B1C3-FC04BD070E03}" destId="{7DB9743B-0B6D-49FA-A403-EC1759FCF4DA}" srcOrd="0" destOrd="0" presId="urn:microsoft.com/office/officeart/2005/8/layout/hProcess9"/>
    <dgm:cxn modelId="{1F52CA3C-158F-437A-B46C-9DB47B98610D}" type="presParOf" srcId="{D8E220B7-CD0F-4DCE-B1C3-FC04BD070E03}" destId="{080EB9E5-77EC-4E0D-B1DC-D6DF8242A6C2}" srcOrd="1" destOrd="0" presId="urn:microsoft.com/office/officeart/2005/8/layout/hProcess9"/>
    <dgm:cxn modelId="{00A752AF-E4DB-4259-8271-8ECAD80E49ED}" type="presParOf" srcId="{080EB9E5-77EC-4E0D-B1DC-D6DF8242A6C2}" destId="{133DDCE9-CC5A-4CBA-BE2D-ECED429ECE53}" srcOrd="0" destOrd="0" presId="urn:microsoft.com/office/officeart/2005/8/layout/hProcess9"/>
    <dgm:cxn modelId="{880DABBB-6FAB-4729-9597-7FE71CF6D484}" type="presParOf" srcId="{080EB9E5-77EC-4E0D-B1DC-D6DF8242A6C2}" destId="{22EAD8CC-1EA7-485D-B4F3-60DF270E980E}" srcOrd="1" destOrd="0" presId="urn:microsoft.com/office/officeart/2005/8/layout/hProcess9"/>
    <dgm:cxn modelId="{7AAA8C12-D83F-4073-9759-D36F8A8A5692}" type="presParOf" srcId="{080EB9E5-77EC-4E0D-B1DC-D6DF8242A6C2}" destId="{44E81BE1-C3B0-43F6-BA42-83046253D301}" srcOrd="2" destOrd="0" presId="urn:microsoft.com/office/officeart/2005/8/layout/hProcess9"/>
    <dgm:cxn modelId="{67F29DC8-DFF6-4F74-88AF-58200F412380}" type="presParOf" srcId="{080EB9E5-77EC-4E0D-B1DC-D6DF8242A6C2}" destId="{82E4E66F-2E96-403C-8E31-BD8124FF36DD}" srcOrd="3" destOrd="0" presId="urn:microsoft.com/office/officeart/2005/8/layout/hProcess9"/>
    <dgm:cxn modelId="{9B34C491-626A-4814-8A28-5B50F47FD01B}" type="presParOf" srcId="{080EB9E5-77EC-4E0D-B1DC-D6DF8242A6C2}" destId="{6073DC28-6A28-4C6D-9807-53192CB99F46}" srcOrd="4" destOrd="0" presId="urn:microsoft.com/office/officeart/2005/8/layout/hProcess9"/>
    <dgm:cxn modelId="{DB2A1DA2-665E-43B9-B2BF-C20B2FD72C09}" type="presParOf" srcId="{080EB9E5-77EC-4E0D-B1DC-D6DF8242A6C2}" destId="{45A4BE94-B738-449F-873C-0A8C84B291F5}" srcOrd="5" destOrd="0" presId="urn:microsoft.com/office/officeart/2005/8/layout/hProcess9"/>
    <dgm:cxn modelId="{57634719-4A15-4F89-91C9-EAE7B0885B48}" type="presParOf" srcId="{080EB9E5-77EC-4E0D-B1DC-D6DF8242A6C2}" destId="{E4EF5D0E-CC4A-4654-BFC1-B1FED2CFE4B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57AEF-B8A5-4A1D-9F85-E902FAF6DDE4}">
      <dsp:nvSpPr>
        <dsp:cNvPr id="0" name=""/>
        <dsp:cNvSpPr/>
      </dsp:nvSpPr>
      <dsp:spPr>
        <a:xfrm>
          <a:off x="107955" y="546598"/>
          <a:ext cx="3486267" cy="10894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2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SAIs can suggest a new topic for benchmarking and express interest in any topic</a:t>
          </a:r>
          <a:endParaRPr lang="en-US" sz="1600" b="1" kern="1200" noProof="0" dirty="0"/>
        </a:p>
      </dsp:txBody>
      <dsp:txXfrm>
        <a:off x="107955" y="546598"/>
        <a:ext cx="3486267" cy="1089458"/>
      </dsp:txXfrm>
    </dsp:sp>
    <dsp:sp modelId="{5F013A07-87DA-4F0E-B2F1-78C6136CAEDF}">
      <dsp:nvSpPr>
        <dsp:cNvPr id="0" name=""/>
        <dsp:cNvSpPr/>
      </dsp:nvSpPr>
      <dsp:spPr>
        <a:xfrm>
          <a:off x="0" y="389238"/>
          <a:ext cx="762621" cy="1143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7024C-577A-468A-A990-F664FA561381}">
      <dsp:nvSpPr>
        <dsp:cNvPr id="0" name=""/>
        <dsp:cNvSpPr/>
      </dsp:nvSpPr>
      <dsp:spPr>
        <a:xfrm>
          <a:off x="3983907" y="546598"/>
          <a:ext cx="3486267" cy="10894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2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SAIs can join a topic anytime</a:t>
          </a:r>
          <a:endParaRPr lang="en-US" sz="1600" b="1" kern="1200" noProof="0" dirty="0"/>
        </a:p>
      </dsp:txBody>
      <dsp:txXfrm>
        <a:off x="3983907" y="546598"/>
        <a:ext cx="3486267" cy="1089458"/>
      </dsp:txXfrm>
    </dsp:sp>
    <dsp:sp modelId="{651569A3-5C9D-470A-8ADA-CEBD147973D0}">
      <dsp:nvSpPr>
        <dsp:cNvPr id="0" name=""/>
        <dsp:cNvSpPr/>
      </dsp:nvSpPr>
      <dsp:spPr>
        <a:xfrm>
          <a:off x="3838642" y="389238"/>
          <a:ext cx="762621" cy="1143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7D2BF-8AB3-430A-A71B-097228A9A464}">
      <dsp:nvSpPr>
        <dsp:cNvPr id="0" name=""/>
        <dsp:cNvSpPr/>
      </dsp:nvSpPr>
      <dsp:spPr>
        <a:xfrm>
          <a:off x="2264456" y="2066316"/>
          <a:ext cx="3486267" cy="10894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2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SAIs can use already existing methodologies or create a new one</a:t>
          </a:r>
          <a:endParaRPr lang="en-US" sz="1600" b="1" kern="1200" dirty="0"/>
        </a:p>
      </dsp:txBody>
      <dsp:txXfrm>
        <a:off x="2264456" y="2066316"/>
        <a:ext cx="3486267" cy="1089458"/>
      </dsp:txXfrm>
    </dsp:sp>
    <dsp:sp modelId="{B3A1747B-FD18-43B2-A1E5-3E84D284E5B6}">
      <dsp:nvSpPr>
        <dsp:cNvPr id="0" name=""/>
        <dsp:cNvSpPr/>
      </dsp:nvSpPr>
      <dsp:spPr>
        <a:xfrm>
          <a:off x="2119162" y="1908953"/>
          <a:ext cx="762621" cy="1143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61853-CB71-469E-93BE-CAE825000107}">
      <dsp:nvSpPr>
        <dsp:cNvPr id="0" name=""/>
        <dsp:cNvSpPr/>
      </dsp:nvSpPr>
      <dsp:spPr>
        <a:xfrm>
          <a:off x="176205" y="3578484"/>
          <a:ext cx="3486267" cy="10894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2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SAIs share the BIEP results and other documents in one place - BIEP Portal</a:t>
          </a:r>
          <a:endParaRPr lang="en-US" sz="1600" b="1" kern="1200" dirty="0"/>
        </a:p>
      </dsp:txBody>
      <dsp:txXfrm>
        <a:off x="176205" y="3578484"/>
        <a:ext cx="3486267" cy="1089458"/>
      </dsp:txXfrm>
    </dsp:sp>
    <dsp:sp modelId="{4B8DD06D-FF0B-46B5-8E79-52258C533F7F}">
      <dsp:nvSpPr>
        <dsp:cNvPr id="0" name=""/>
        <dsp:cNvSpPr/>
      </dsp:nvSpPr>
      <dsp:spPr>
        <a:xfrm>
          <a:off x="30944" y="3421128"/>
          <a:ext cx="762621" cy="1143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74DED-DE51-4903-A5BA-81E1DE822A3D}">
      <dsp:nvSpPr>
        <dsp:cNvPr id="0" name=""/>
        <dsp:cNvSpPr/>
      </dsp:nvSpPr>
      <dsp:spPr>
        <a:xfrm>
          <a:off x="3986423" y="3578483"/>
          <a:ext cx="3486267" cy="10894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2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SAIs can use the BIEP results for its own national reports upon approval of all cooperating SAIs in the given topic</a:t>
          </a:r>
          <a:endParaRPr lang="en-US" sz="1600" b="1" kern="1200" noProof="0" dirty="0"/>
        </a:p>
      </dsp:txBody>
      <dsp:txXfrm>
        <a:off x="3986423" y="3578483"/>
        <a:ext cx="3486267" cy="1089458"/>
      </dsp:txXfrm>
    </dsp:sp>
    <dsp:sp modelId="{A2841A67-D41A-4B08-9CB8-0DFB5FCC6A5E}">
      <dsp:nvSpPr>
        <dsp:cNvPr id="0" name=""/>
        <dsp:cNvSpPr/>
      </dsp:nvSpPr>
      <dsp:spPr>
        <a:xfrm>
          <a:off x="3847387" y="3421130"/>
          <a:ext cx="762621" cy="1143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4DE5E-AD20-407C-9BA8-9B979940BAD6}">
      <dsp:nvSpPr>
        <dsp:cNvPr id="0" name=""/>
        <dsp:cNvSpPr/>
      </dsp:nvSpPr>
      <dsp:spPr>
        <a:xfrm rot="16200000">
          <a:off x="-1546927" y="2385246"/>
          <a:ext cx="3650805" cy="34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170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>
              <a:solidFill>
                <a:srgbClr val="50AF31"/>
              </a:solidFill>
            </a:rPr>
            <a:t>First</a:t>
          </a:r>
          <a:r>
            <a:rPr lang="cs-CZ" sz="2400" kern="1200" dirty="0" smtClean="0">
              <a:solidFill>
                <a:srgbClr val="50AF31"/>
              </a:solidFill>
            </a:rPr>
            <a:t> BIEP </a:t>
          </a:r>
          <a:r>
            <a:rPr lang="cs-CZ" sz="2400" kern="1200" dirty="0" err="1" smtClean="0">
              <a:solidFill>
                <a:srgbClr val="50AF31"/>
              </a:solidFill>
            </a:rPr>
            <a:t>results</a:t>
          </a:r>
          <a:endParaRPr lang="cs-CZ" sz="2400" kern="1200" dirty="0">
            <a:solidFill>
              <a:srgbClr val="50AF31"/>
            </a:solidFill>
          </a:endParaRPr>
        </a:p>
      </dsp:txBody>
      <dsp:txXfrm>
        <a:off x="-1546927" y="2385246"/>
        <a:ext cx="3650805" cy="342087"/>
      </dsp:txXfrm>
    </dsp:sp>
    <dsp:sp modelId="{E8C1BB4F-DE46-4308-8E5A-AB7F2021CDBF}">
      <dsp:nvSpPr>
        <dsp:cNvPr id="0" name=""/>
        <dsp:cNvSpPr/>
      </dsp:nvSpPr>
      <dsp:spPr>
        <a:xfrm>
          <a:off x="420273" y="708033"/>
          <a:ext cx="2173058" cy="3650805"/>
        </a:xfrm>
        <a:prstGeom prst="rect">
          <a:avLst/>
        </a:prstGeom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30170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smtClean="0"/>
            <a:t>Immovable property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dirty="0" err="1" smtClean="0"/>
            <a:t>Centralized</a:t>
          </a:r>
          <a:r>
            <a:rPr lang="cs-CZ" sz="2000" kern="1200" dirty="0" smtClean="0"/>
            <a:t> public </a:t>
          </a:r>
          <a:r>
            <a:rPr lang="cs-CZ" sz="2000" kern="1200" dirty="0" err="1" smtClean="0"/>
            <a:t>procurement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smtClean="0"/>
            <a:t>Social housing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dirty="0" err="1" smtClean="0"/>
            <a:t>Implementation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of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SDGs</a:t>
          </a:r>
          <a:endParaRPr lang="cs-CZ" sz="2000" kern="1200" dirty="0"/>
        </a:p>
      </dsp:txBody>
      <dsp:txXfrm>
        <a:off x="420273" y="708033"/>
        <a:ext cx="2173058" cy="3650805"/>
      </dsp:txXfrm>
    </dsp:sp>
    <dsp:sp modelId="{23424212-9693-4392-9C54-65581763D66C}">
      <dsp:nvSpPr>
        <dsp:cNvPr id="0" name=""/>
        <dsp:cNvSpPr/>
      </dsp:nvSpPr>
      <dsp:spPr>
        <a:xfrm>
          <a:off x="0" y="283961"/>
          <a:ext cx="684174" cy="68417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D9C52A-C59A-41EE-A8E8-92FF25A02107}">
      <dsp:nvSpPr>
        <dsp:cNvPr id="0" name=""/>
        <dsp:cNvSpPr/>
      </dsp:nvSpPr>
      <dsp:spPr>
        <a:xfrm rot="16200000">
          <a:off x="1161501" y="2362392"/>
          <a:ext cx="3650805" cy="34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170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none" kern="1200" dirty="0" smtClean="0">
              <a:solidFill>
                <a:srgbClr val="EFB611"/>
              </a:solidFill>
            </a:rPr>
            <a:t>A questionnaire conducted</a:t>
          </a:r>
          <a:endParaRPr lang="cs-CZ" sz="2400" kern="1200" dirty="0">
            <a:solidFill>
              <a:srgbClr val="EFB611"/>
            </a:solidFill>
          </a:endParaRPr>
        </a:p>
      </dsp:txBody>
      <dsp:txXfrm>
        <a:off x="1161501" y="2362392"/>
        <a:ext cx="3650805" cy="342087"/>
      </dsp:txXfrm>
    </dsp:sp>
    <dsp:sp modelId="{87DEE5EF-0063-4378-B7F0-FE56EB4F0F70}">
      <dsp:nvSpPr>
        <dsp:cNvPr id="0" name=""/>
        <dsp:cNvSpPr/>
      </dsp:nvSpPr>
      <dsp:spPr>
        <a:xfrm>
          <a:off x="3164322" y="708033"/>
          <a:ext cx="2143289" cy="3650805"/>
        </a:xfrm>
        <a:prstGeom prst="rect">
          <a:avLst/>
        </a:prstGeom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30170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Road and motorways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Digital education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Military equipment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Crime prevention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Air pollution</a:t>
          </a:r>
          <a:endParaRPr lang="en-US" sz="2000" kern="1200" dirty="0"/>
        </a:p>
      </dsp:txBody>
      <dsp:txXfrm>
        <a:off x="3164322" y="708033"/>
        <a:ext cx="2143289" cy="3650805"/>
      </dsp:txXfrm>
    </dsp:sp>
    <dsp:sp modelId="{34F86711-E0B5-44E7-B231-02A98FB6D2D6}">
      <dsp:nvSpPr>
        <dsp:cNvPr id="0" name=""/>
        <dsp:cNvSpPr/>
      </dsp:nvSpPr>
      <dsp:spPr>
        <a:xfrm>
          <a:off x="2745390" y="285432"/>
          <a:ext cx="684174" cy="68417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30977B-52D1-4F95-A935-9C07039ABB08}">
      <dsp:nvSpPr>
        <dsp:cNvPr id="0" name=""/>
        <dsp:cNvSpPr/>
      </dsp:nvSpPr>
      <dsp:spPr>
        <a:xfrm rot="16200000">
          <a:off x="3838958" y="2362392"/>
          <a:ext cx="3650805" cy="34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170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none" kern="1200" dirty="0" smtClean="0">
              <a:solidFill>
                <a:srgbClr val="C21531"/>
              </a:solidFill>
            </a:rPr>
            <a:t>Other topics</a:t>
          </a:r>
          <a:endParaRPr lang="cs-CZ" sz="2400" kern="1200" dirty="0">
            <a:solidFill>
              <a:srgbClr val="C21531"/>
            </a:solidFill>
          </a:endParaRPr>
        </a:p>
      </dsp:txBody>
      <dsp:txXfrm>
        <a:off x="3838958" y="2362392"/>
        <a:ext cx="3650805" cy="342087"/>
      </dsp:txXfrm>
    </dsp:sp>
    <dsp:sp modelId="{FCE7CA84-78C5-4F42-B564-B44733DD0705}">
      <dsp:nvSpPr>
        <dsp:cNvPr id="0" name=""/>
        <dsp:cNvSpPr/>
      </dsp:nvSpPr>
      <dsp:spPr>
        <a:xfrm>
          <a:off x="5803135" y="705806"/>
          <a:ext cx="2224483" cy="3650805"/>
        </a:xfrm>
        <a:prstGeom prst="rect">
          <a:avLst/>
        </a:prstGeom>
        <a:gradFill flip="none" rotWithShape="1">
          <a:gsLst>
            <a:gs pos="0">
              <a:srgbClr val="1E509D"/>
            </a:gs>
            <a:gs pos="23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30170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smtClean="0"/>
            <a:t>Drinking water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Toll system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Wi-Fi on trains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000" b="0" i="0" u="none" kern="1200" dirty="0" smtClean="0"/>
            <a:t>Execution of public administration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dirty="0" err="1" smtClean="0"/>
            <a:t>Social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services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cs-CZ" sz="2000" kern="1200" dirty="0" smtClean="0"/>
            <a:t>Excise duty</a:t>
          </a:r>
          <a:endParaRPr lang="en-US" sz="2000" kern="1200" dirty="0"/>
        </a:p>
      </dsp:txBody>
      <dsp:txXfrm>
        <a:off x="5803135" y="705806"/>
        <a:ext cx="2224483" cy="3650805"/>
      </dsp:txXfrm>
    </dsp:sp>
    <dsp:sp modelId="{367E293F-B3B8-4F4F-A1F9-BD887D75AE71}">
      <dsp:nvSpPr>
        <dsp:cNvPr id="0" name=""/>
        <dsp:cNvSpPr/>
      </dsp:nvSpPr>
      <dsp:spPr>
        <a:xfrm>
          <a:off x="5422851" y="285432"/>
          <a:ext cx="684174" cy="68417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9743B-0B6D-49FA-A403-EC1759FCF4DA}">
      <dsp:nvSpPr>
        <dsp:cNvPr id="0" name=""/>
        <dsp:cNvSpPr/>
      </dsp:nvSpPr>
      <dsp:spPr>
        <a:xfrm>
          <a:off x="617219" y="0"/>
          <a:ext cx="6995160" cy="4464496"/>
        </a:xfrm>
        <a:prstGeom prst="rightArrow">
          <a:avLst/>
        </a:prstGeom>
        <a:solidFill>
          <a:schemeClr val="bg1">
            <a:lumMod val="75000"/>
            <a:alpha val="31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DDCE9-CC5A-4CBA-BE2D-ECED429ECE53}">
      <dsp:nvSpPr>
        <dsp:cNvPr id="0" name=""/>
        <dsp:cNvSpPr/>
      </dsp:nvSpPr>
      <dsp:spPr>
        <a:xfrm>
          <a:off x="1758" y="1339348"/>
          <a:ext cx="1978916" cy="178579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EFB51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</a:t>
          </a:r>
          <a:endParaRPr lang="cs-CZ" sz="2000" kern="1200" dirty="0"/>
        </a:p>
      </dsp:txBody>
      <dsp:txXfrm>
        <a:off x="88933" y="1426523"/>
        <a:ext cx="1804566" cy="1611448"/>
      </dsp:txXfrm>
    </dsp:sp>
    <dsp:sp modelId="{44E81BE1-C3B0-43F6-BA42-83046253D301}">
      <dsp:nvSpPr>
        <dsp:cNvPr id="0" name=""/>
        <dsp:cNvSpPr/>
      </dsp:nvSpPr>
      <dsp:spPr>
        <a:xfrm>
          <a:off x="2084147" y="1339348"/>
          <a:ext cx="1978916" cy="1785798"/>
        </a:xfrm>
        <a:prstGeom prst="roundRect">
          <a:avLst/>
        </a:prstGeom>
        <a:solidFill>
          <a:srgbClr val="50AF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EASY </a:t>
          </a:r>
          <a:r>
            <a:rPr lang="cs-CZ" sz="2000" kern="1200" dirty="0" err="1" smtClean="0"/>
            <a:t>communication</a:t>
          </a:r>
          <a:endParaRPr lang="cs-CZ" sz="2000" kern="1200" dirty="0"/>
        </a:p>
      </dsp:txBody>
      <dsp:txXfrm>
        <a:off x="2171322" y="1426523"/>
        <a:ext cx="1804566" cy="1611448"/>
      </dsp:txXfrm>
    </dsp:sp>
    <dsp:sp modelId="{6073DC28-6A28-4C6D-9807-53192CB99F46}">
      <dsp:nvSpPr>
        <dsp:cNvPr id="0" name=""/>
        <dsp:cNvSpPr/>
      </dsp:nvSpPr>
      <dsp:spPr>
        <a:xfrm>
          <a:off x="4166536" y="1339348"/>
          <a:ext cx="1978916" cy="1785798"/>
        </a:xfrm>
        <a:prstGeom prst="roundRect">
          <a:avLst/>
        </a:prstGeom>
        <a:solidFill>
          <a:srgbClr val="C215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BETTER </a:t>
          </a:r>
          <a:r>
            <a:rPr lang="cs-CZ" sz="2000" kern="1200" dirty="0" err="1" smtClean="0"/>
            <a:t>cooperation</a:t>
          </a:r>
          <a:endParaRPr lang="cs-CZ" sz="2000" kern="1200" dirty="0"/>
        </a:p>
      </dsp:txBody>
      <dsp:txXfrm>
        <a:off x="4253711" y="1426523"/>
        <a:ext cx="1804566" cy="1611448"/>
      </dsp:txXfrm>
    </dsp:sp>
    <dsp:sp modelId="{E4EF5D0E-CC4A-4654-BFC1-B1FED2CFE4B0}">
      <dsp:nvSpPr>
        <dsp:cNvPr id="0" name=""/>
        <dsp:cNvSpPr/>
      </dsp:nvSpPr>
      <dsp:spPr>
        <a:xfrm>
          <a:off x="6248925" y="1339348"/>
          <a:ext cx="1978916" cy="1785798"/>
        </a:xfrm>
        <a:prstGeom prst="roundRect">
          <a:avLst/>
        </a:prstGeom>
        <a:solidFill>
          <a:srgbClr val="1E50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MORE </a:t>
          </a:r>
          <a:r>
            <a:rPr lang="cs-CZ" sz="2000" kern="1200" dirty="0" err="1" smtClean="0"/>
            <a:t>comparisons</a:t>
          </a:r>
          <a:endParaRPr lang="cs-CZ" sz="2000" kern="1200" dirty="0"/>
        </a:p>
      </dsp:txBody>
      <dsp:txXfrm>
        <a:off x="6336100" y="1426523"/>
        <a:ext cx="1804566" cy="1611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7714-7C3B-479C-A3B9-D30B0C5D2C53}" type="datetimeFigureOut">
              <a:rPr lang="cs-CZ" smtClean="0"/>
              <a:t>25.03.2019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244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F983-9657-46C3-ABBF-CBB310B0EE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79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67AF-E95D-41D9-8EBA-B02849537DC7}" type="datetimeFigureOut">
              <a:rPr lang="cs-CZ" smtClean="0"/>
              <a:t>25.03.2019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E5CE7-590C-4EEC-A1A9-2609D37394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7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42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035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06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221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5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9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42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noProof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18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888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60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967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76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74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5CE7-590C-4EEC-A1A9-2609D373943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58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3888" y="3559426"/>
            <a:ext cx="5580112" cy="3298574"/>
          </a:xfrm>
          <a:prstGeom prst="rect">
            <a:avLst/>
          </a:prstGeom>
        </p:spPr>
      </p:pic>
      <p:sp>
        <p:nvSpPr>
          <p:cNvPr id="8" name="Obdélník 7"/>
          <p:cNvSpPr/>
          <p:nvPr userDrawn="1"/>
        </p:nvSpPr>
        <p:spPr>
          <a:xfrm>
            <a:off x="6228184" y="6381384"/>
            <a:ext cx="2915816" cy="504000"/>
          </a:xfrm>
          <a:prstGeom prst="rect">
            <a:avLst/>
          </a:prstGeom>
          <a:solidFill>
            <a:srgbClr val="BD2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rtlCol="0" anchor="ctr"/>
          <a:lstStyle/>
          <a:p>
            <a:pPr algn="ctr"/>
            <a:endParaRPr lang="cs-CZ" sz="1400" cap="all" baseline="0" dirty="0">
              <a:solidFill>
                <a:schemeClr val="bg1"/>
              </a:solidFill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684213" y="2204864"/>
            <a:ext cx="8229600" cy="864096"/>
          </a:xfrm>
        </p:spPr>
        <p:txBody>
          <a:bodyPr>
            <a:noAutofit/>
          </a:bodyPr>
          <a:lstStyle>
            <a:lvl1pPr algn="l">
              <a:defRPr sz="4000" cap="all" baseline="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5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3077270"/>
            <a:ext cx="8208912" cy="495746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BD2A33"/>
                </a:solidFill>
                <a:latin typeface="Calibri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53175" y="6453188"/>
            <a:ext cx="2682875" cy="360362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Místo, měsíc, rok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36790"/>
            <a:ext cx="3304421" cy="7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3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19"/>
          <p:cNvCxnSpPr/>
          <p:nvPr userDrawn="1"/>
        </p:nvCxnSpPr>
        <p:spPr>
          <a:xfrm>
            <a:off x="8892480" y="6561344"/>
            <a:ext cx="0" cy="144000"/>
          </a:xfrm>
          <a:prstGeom prst="line">
            <a:avLst/>
          </a:prstGeom>
          <a:ln w="38100" cmpd="sng">
            <a:solidFill>
              <a:srgbClr val="BD2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 userDrawn="1"/>
        </p:nvSpPr>
        <p:spPr>
          <a:xfrm>
            <a:off x="7164288" y="64794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FB7A43-E1B0-4E2F-8F48-9E8BE9B2FC4C}" type="slidenum">
              <a:rPr lang="cs-CZ" sz="1400" smtClean="0">
                <a:solidFill>
                  <a:srgbClr val="004595"/>
                </a:solidFill>
              </a:rPr>
              <a:pPr algn="r"/>
              <a:t>‹#›</a:t>
            </a:fld>
            <a:endParaRPr lang="cs-CZ" sz="1400" dirty="0">
              <a:solidFill>
                <a:srgbClr val="004595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8229600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8965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latin typeface="Calibri Light" pitchFamily="34" charset="0"/>
              </a:defRPr>
            </a:lvl1pPr>
            <a:lvl2pPr marL="742950" indent="-285750">
              <a:buClr>
                <a:srgbClr val="004595"/>
              </a:buClr>
              <a:buFont typeface="Arial" pitchFamily="34" charset="0"/>
              <a:buChar char="•"/>
              <a:defRPr sz="2200">
                <a:latin typeface="Calibri Light" pitchFamily="34" charset="0"/>
              </a:defRPr>
            </a:lvl2pPr>
            <a:lvl3pPr marL="1143000" indent="-228600">
              <a:buClr>
                <a:srgbClr val="004595"/>
              </a:buClr>
              <a:buFont typeface="Wingdings" pitchFamily="2" charset="2"/>
              <a:buChar char="§"/>
              <a:defRPr sz="2000">
                <a:latin typeface="Calibri Light" pitchFamily="34" charset="0"/>
              </a:defRPr>
            </a:lvl3pPr>
            <a:lvl4pPr>
              <a:buClr>
                <a:srgbClr val="004595"/>
              </a:buClr>
              <a:tabLst/>
              <a:defRPr sz="1800">
                <a:latin typeface="Calibri Light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7" name="Picture 2" descr="I:\LOGO NKÚ\_staré verze\NKU_LOGO 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09320"/>
            <a:ext cx="543520" cy="3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ovací čára 18"/>
          <p:cNvCxnSpPr/>
          <p:nvPr userDrawn="1"/>
        </p:nvCxnSpPr>
        <p:spPr>
          <a:xfrm>
            <a:off x="8460432" y="6561344"/>
            <a:ext cx="0" cy="144000"/>
          </a:xfrm>
          <a:prstGeom prst="line">
            <a:avLst/>
          </a:prstGeom>
          <a:ln w="12700" cmpd="sng">
            <a:solidFill>
              <a:srgbClr val="004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84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I:\LOGO NKÚ\_staré verze\NKU_LOGO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09320"/>
            <a:ext cx="543520" cy="3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8229600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684213" y="1268760"/>
            <a:ext cx="4032448" cy="4896544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latin typeface="Calibri Light" pitchFamily="34" charset="0"/>
              </a:defRPr>
            </a:lvl1pPr>
            <a:lvl2pPr marL="742950" indent="-285750">
              <a:buClr>
                <a:srgbClr val="004595"/>
              </a:buClr>
              <a:buFont typeface="Arial" pitchFamily="34" charset="0"/>
              <a:buChar char="•"/>
              <a:defRPr sz="2200">
                <a:latin typeface="Calibri Light" pitchFamily="34" charset="0"/>
              </a:defRPr>
            </a:lvl2pPr>
            <a:lvl3pPr marL="1143000" indent="-228600">
              <a:buClr>
                <a:srgbClr val="004595"/>
              </a:buClr>
              <a:buFont typeface="Wingdings" pitchFamily="2" charset="2"/>
              <a:buChar char="§"/>
              <a:defRPr sz="2000">
                <a:latin typeface="Calibri Light" pitchFamily="34" charset="0"/>
              </a:defRPr>
            </a:lvl3pPr>
            <a:lvl4pPr>
              <a:buClr>
                <a:srgbClr val="004595"/>
              </a:buClr>
              <a:tabLst/>
              <a:defRPr sz="1800">
                <a:latin typeface="Calibri Light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9" name="Zástupný symbol pro obsah 2"/>
          <p:cNvSpPr>
            <a:spLocks noGrp="1"/>
          </p:cNvSpPr>
          <p:nvPr>
            <p:ph idx="13"/>
          </p:nvPr>
        </p:nvSpPr>
        <p:spPr>
          <a:xfrm>
            <a:off x="4860032" y="1268760"/>
            <a:ext cx="4032448" cy="4896544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latin typeface="Calibri Light" pitchFamily="34" charset="0"/>
              </a:defRPr>
            </a:lvl1pPr>
            <a:lvl2pPr marL="742950" indent="-285750">
              <a:buClr>
                <a:srgbClr val="004595"/>
              </a:buClr>
              <a:buFont typeface="Arial" pitchFamily="34" charset="0"/>
              <a:buChar char="•"/>
              <a:defRPr sz="2200">
                <a:latin typeface="Calibri Light" pitchFamily="34" charset="0"/>
              </a:defRPr>
            </a:lvl2pPr>
            <a:lvl3pPr marL="1143000" indent="-228600">
              <a:buClr>
                <a:srgbClr val="004595"/>
              </a:buClr>
              <a:buFont typeface="Wingdings" pitchFamily="2" charset="2"/>
              <a:buChar char="§"/>
              <a:defRPr sz="2000">
                <a:latin typeface="Calibri Light" pitchFamily="34" charset="0"/>
              </a:defRPr>
            </a:lvl3pPr>
            <a:lvl4pPr>
              <a:buClr>
                <a:srgbClr val="004595"/>
              </a:buClr>
              <a:tabLst/>
              <a:defRPr sz="1800">
                <a:latin typeface="Calibri Light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cxnSp>
        <p:nvCxnSpPr>
          <p:cNvPr id="21" name="Přímá spojovací čára 19"/>
          <p:cNvCxnSpPr/>
          <p:nvPr userDrawn="1"/>
        </p:nvCxnSpPr>
        <p:spPr>
          <a:xfrm>
            <a:off x="8892480" y="6561344"/>
            <a:ext cx="0" cy="144000"/>
          </a:xfrm>
          <a:prstGeom prst="line">
            <a:avLst/>
          </a:prstGeom>
          <a:ln w="38100" cmpd="sng">
            <a:solidFill>
              <a:srgbClr val="BD2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 userDrawn="1"/>
        </p:nvSpPr>
        <p:spPr>
          <a:xfrm>
            <a:off x="7164288" y="64794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FB7A43-E1B0-4E2F-8F48-9E8BE9B2FC4C}" type="slidenum">
              <a:rPr lang="cs-CZ" sz="1400" smtClean="0">
                <a:solidFill>
                  <a:srgbClr val="004595"/>
                </a:solidFill>
              </a:rPr>
              <a:pPr algn="r"/>
              <a:t>‹#›</a:t>
            </a:fld>
            <a:endParaRPr lang="cs-CZ" sz="1400" dirty="0">
              <a:solidFill>
                <a:srgbClr val="004595"/>
              </a:solidFill>
            </a:endParaRPr>
          </a:p>
        </p:txBody>
      </p:sp>
      <p:cxnSp>
        <p:nvCxnSpPr>
          <p:cNvPr id="23" name="Přímá spojovací čára 18"/>
          <p:cNvCxnSpPr/>
          <p:nvPr userDrawn="1"/>
        </p:nvCxnSpPr>
        <p:spPr>
          <a:xfrm>
            <a:off x="8460432" y="6561344"/>
            <a:ext cx="0" cy="144000"/>
          </a:xfrm>
          <a:prstGeom prst="line">
            <a:avLst/>
          </a:prstGeom>
          <a:ln w="12700" cmpd="sng">
            <a:solidFill>
              <a:srgbClr val="004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69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nadpi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8208912" cy="639762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BD2A33"/>
                </a:solidFill>
                <a:latin typeface="Calibri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5" name="Picture 2" descr="I:\LOGO NKÚ\_staré verze\NKU_LOGO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09320"/>
            <a:ext cx="543520" cy="3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8229600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cxnSp>
        <p:nvCxnSpPr>
          <p:cNvPr id="22" name="Přímá spojovací čára 19"/>
          <p:cNvCxnSpPr/>
          <p:nvPr userDrawn="1"/>
        </p:nvCxnSpPr>
        <p:spPr>
          <a:xfrm>
            <a:off x="8892480" y="6561344"/>
            <a:ext cx="0" cy="144000"/>
          </a:xfrm>
          <a:prstGeom prst="line">
            <a:avLst/>
          </a:prstGeom>
          <a:ln w="38100" cmpd="sng">
            <a:solidFill>
              <a:srgbClr val="BD2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 userDrawn="1"/>
        </p:nvSpPr>
        <p:spPr>
          <a:xfrm>
            <a:off x="7164288" y="64794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FB7A43-E1B0-4E2F-8F48-9E8BE9B2FC4C}" type="slidenum">
              <a:rPr lang="cs-CZ" sz="1400" smtClean="0">
                <a:solidFill>
                  <a:srgbClr val="004595"/>
                </a:solidFill>
              </a:rPr>
              <a:pPr algn="r"/>
              <a:t>‹#›</a:t>
            </a:fld>
            <a:endParaRPr lang="cs-CZ" sz="1400" dirty="0">
              <a:solidFill>
                <a:srgbClr val="004595"/>
              </a:solidFill>
            </a:endParaRPr>
          </a:p>
        </p:txBody>
      </p:sp>
      <p:cxnSp>
        <p:nvCxnSpPr>
          <p:cNvPr id="24" name="Přímá spojovací čára 18"/>
          <p:cNvCxnSpPr/>
          <p:nvPr userDrawn="1"/>
        </p:nvCxnSpPr>
        <p:spPr>
          <a:xfrm>
            <a:off x="8460432" y="6561344"/>
            <a:ext cx="0" cy="144000"/>
          </a:xfrm>
          <a:prstGeom prst="line">
            <a:avLst/>
          </a:prstGeom>
          <a:ln w="12700" cmpd="sng">
            <a:solidFill>
              <a:srgbClr val="004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683568" y="1908522"/>
            <a:ext cx="8229600" cy="4256782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latin typeface="Calibri Light" pitchFamily="34" charset="0"/>
              </a:defRPr>
            </a:lvl1pPr>
            <a:lvl2pPr marL="742950" indent="-285750">
              <a:buClr>
                <a:srgbClr val="004595"/>
              </a:buClr>
              <a:buFont typeface="Arial" pitchFamily="34" charset="0"/>
              <a:buChar char="•"/>
              <a:defRPr sz="2200">
                <a:latin typeface="Calibri Light" pitchFamily="34" charset="0"/>
              </a:defRPr>
            </a:lvl2pPr>
            <a:lvl3pPr marL="1143000" indent="-228600">
              <a:buClr>
                <a:srgbClr val="004595"/>
              </a:buClr>
              <a:buFont typeface="Wingdings" pitchFamily="2" charset="2"/>
              <a:buChar char="§"/>
              <a:defRPr sz="2000">
                <a:latin typeface="Calibri Light" pitchFamily="34" charset="0"/>
              </a:defRPr>
            </a:lvl3pPr>
            <a:lvl4pPr>
              <a:buClr>
                <a:srgbClr val="004595"/>
              </a:buClr>
              <a:tabLst/>
              <a:defRPr sz="1800">
                <a:latin typeface="Calibri Light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421934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:\LOGO NKÚ\_staré verze\NKU_LOGO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09320"/>
            <a:ext cx="543520" cy="3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8229600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cxnSp>
        <p:nvCxnSpPr>
          <p:cNvPr id="19" name="Přímá spojovací čára 19"/>
          <p:cNvCxnSpPr/>
          <p:nvPr userDrawn="1"/>
        </p:nvCxnSpPr>
        <p:spPr>
          <a:xfrm>
            <a:off x="8892480" y="6561344"/>
            <a:ext cx="0" cy="144000"/>
          </a:xfrm>
          <a:prstGeom prst="line">
            <a:avLst/>
          </a:prstGeom>
          <a:ln w="38100" cmpd="sng">
            <a:solidFill>
              <a:srgbClr val="BD2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 userDrawn="1"/>
        </p:nvSpPr>
        <p:spPr>
          <a:xfrm>
            <a:off x="7164288" y="64794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FB7A43-E1B0-4E2F-8F48-9E8BE9B2FC4C}" type="slidenum">
              <a:rPr lang="cs-CZ" sz="1400" smtClean="0">
                <a:solidFill>
                  <a:srgbClr val="004595"/>
                </a:solidFill>
              </a:rPr>
              <a:pPr algn="r"/>
              <a:t>‹#›</a:t>
            </a:fld>
            <a:endParaRPr lang="cs-CZ" sz="1400" dirty="0">
              <a:solidFill>
                <a:srgbClr val="004595"/>
              </a:solidFill>
            </a:endParaRPr>
          </a:p>
        </p:txBody>
      </p:sp>
      <p:cxnSp>
        <p:nvCxnSpPr>
          <p:cNvPr id="21" name="Přímá spojovací čára 18"/>
          <p:cNvCxnSpPr/>
          <p:nvPr userDrawn="1"/>
        </p:nvCxnSpPr>
        <p:spPr>
          <a:xfrm>
            <a:off x="8460432" y="6561344"/>
            <a:ext cx="0" cy="144000"/>
          </a:xfrm>
          <a:prstGeom prst="line">
            <a:avLst/>
          </a:prstGeom>
          <a:ln w="12700" cmpd="sng">
            <a:solidFill>
              <a:srgbClr val="004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63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nadpis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:\LOGO NKÚ\_staré verze\NKU_LOGO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09320"/>
            <a:ext cx="543520" cy="3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8208912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4595"/>
                </a:solidFill>
                <a:latin typeface="Calibri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8229600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4595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5" name="Zástupný symbol pro obsah 2"/>
          <p:cNvSpPr>
            <a:spLocks noGrp="1"/>
          </p:cNvSpPr>
          <p:nvPr>
            <p:ph idx="13"/>
          </p:nvPr>
        </p:nvSpPr>
        <p:spPr>
          <a:xfrm>
            <a:off x="683568" y="1916832"/>
            <a:ext cx="8229600" cy="4248472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latin typeface="Calibri Light" pitchFamily="34" charset="0"/>
              </a:defRPr>
            </a:lvl1pPr>
            <a:lvl2pPr marL="742950" indent="-285750">
              <a:buClr>
                <a:srgbClr val="004595"/>
              </a:buClr>
              <a:buFont typeface="Arial" pitchFamily="34" charset="0"/>
              <a:buChar char="•"/>
              <a:defRPr sz="2200">
                <a:latin typeface="Calibri Light" pitchFamily="34" charset="0"/>
              </a:defRPr>
            </a:lvl2pPr>
            <a:lvl3pPr marL="1143000" indent="-228600">
              <a:buClr>
                <a:srgbClr val="004595"/>
              </a:buClr>
              <a:buFont typeface="Wingdings" pitchFamily="2" charset="2"/>
              <a:buChar char="§"/>
              <a:defRPr sz="2000">
                <a:latin typeface="Calibri Light" pitchFamily="34" charset="0"/>
              </a:defRPr>
            </a:lvl3pPr>
            <a:lvl4pPr>
              <a:buClr>
                <a:srgbClr val="004595"/>
              </a:buClr>
              <a:tabLst/>
              <a:defRPr sz="1800">
                <a:latin typeface="Calibri Light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cxnSp>
        <p:nvCxnSpPr>
          <p:cNvPr id="17" name="Přímá spojovací čára 19"/>
          <p:cNvCxnSpPr/>
          <p:nvPr userDrawn="1"/>
        </p:nvCxnSpPr>
        <p:spPr>
          <a:xfrm>
            <a:off x="8892480" y="6561344"/>
            <a:ext cx="0" cy="144000"/>
          </a:xfrm>
          <a:prstGeom prst="line">
            <a:avLst/>
          </a:prstGeom>
          <a:ln w="38100" cmpd="sng">
            <a:solidFill>
              <a:srgbClr val="BD2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 userDrawn="1"/>
        </p:nvSpPr>
        <p:spPr>
          <a:xfrm>
            <a:off x="7164288" y="64794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FB7A43-E1B0-4E2F-8F48-9E8BE9B2FC4C}" type="slidenum">
              <a:rPr lang="cs-CZ" sz="1400" smtClean="0">
                <a:solidFill>
                  <a:srgbClr val="004595"/>
                </a:solidFill>
              </a:rPr>
              <a:pPr algn="r"/>
              <a:t>‹#›</a:t>
            </a:fld>
            <a:endParaRPr lang="cs-CZ" sz="1400" dirty="0">
              <a:solidFill>
                <a:srgbClr val="004595"/>
              </a:solidFill>
            </a:endParaRPr>
          </a:p>
        </p:txBody>
      </p:sp>
      <p:cxnSp>
        <p:nvCxnSpPr>
          <p:cNvPr id="19" name="Přímá spojovací čára 18"/>
          <p:cNvCxnSpPr/>
          <p:nvPr userDrawn="1"/>
        </p:nvCxnSpPr>
        <p:spPr>
          <a:xfrm>
            <a:off x="8460432" y="6561344"/>
            <a:ext cx="0" cy="144000"/>
          </a:xfrm>
          <a:prstGeom prst="line">
            <a:avLst/>
          </a:prstGeom>
          <a:ln w="12700" cmpd="sng">
            <a:solidFill>
              <a:srgbClr val="004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960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00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2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6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iep.nk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557" y="1726116"/>
            <a:ext cx="8229600" cy="1872208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Exchange </a:t>
            </a:r>
            <a:r>
              <a:rPr lang="cs-CZ" dirty="0" err="1" smtClean="0"/>
              <a:t>project</a:t>
            </a:r>
            <a:r>
              <a:rPr lang="cs-CZ" dirty="0" smtClean="0"/>
              <a:t> - NEWS</a:t>
            </a:r>
            <a:endParaRPr lang="cs-CZ" i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5245" y="4788209"/>
            <a:ext cx="8208912" cy="952765"/>
          </a:xfrm>
        </p:spPr>
        <p:txBody>
          <a:bodyPr/>
          <a:lstStyle/>
          <a:p>
            <a:r>
              <a:rPr lang="cs-CZ" dirty="0"/>
              <a:t>Radka </a:t>
            </a:r>
            <a:r>
              <a:rPr lang="cs-CZ" dirty="0" smtClean="0"/>
              <a:t>Domanská</a:t>
            </a:r>
          </a:p>
          <a:p>
            <a:r>
              <a:rPr lang="cs-CZ" dirty="0" smtClean="0"/>
              <a:t>Štefan Kabátek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Bratislava, </a:t>
            </a:r>
            <a:r>
              <a:rPr lang="cs-CZ" dirty="0" err="1" smtClean="0"/>
              <a:t>April</a:t>
            </a:r>
            <a:r>
              <a:rPr lang="cs-CZ" dirty="0" smtClean="0"/>
              <a:t> 2019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52320" y="335880"/>
            <a:ext cx="1152128" cy="9583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84213" y="5085184"/>
            <a:ext cx="3095699" cy="3588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US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</a:t>
            </a:r>
            <a:r>
              <a:rPr lang="cs-CZ" dirty="0" smtClean="0"/>
              <a:t>: Air </a:t>
            </a:r>
            <a:r>
              <a:rPr lang="cs-CZ" dirty="0" err="1" smtClean="0"/>
              <a:t>pollution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members</a:t>
            </a:r>
            <a:r>
              <a:rPr lang="cs-CZ" dirty="0" smtClean="0"/>
              <a:t> are </a:t>
            </a:r>
            <a:r>
              <a:rPr lang="cs-CZ" dirty="0" err="1" smtClean="0"/>
              <a:t>obligated</a:t>
            </a:r>
            <a:r>
              <a:rPr lang="cs-CZ" dirty="0" smtClean="0"/>
              <a:t> to monitor </a:t>
            </a:r>
            <a:r>
              <a:rPr lang="en-US" dirty="0"/>
              <a:t>„</a:t>
            </a:r>
            <a:r>
              <a:rPr lang="en-US" b="1" dirty="0"/>
              <a:t>Average Exposure Indicator</a:t>
            </a:r>
            <a:r>
              <a:rPr lang="en-US" dirty="0"/>
              <a:t>“ for fine particulate matter </a:t>
            </a:r>
            <a:r>
              <a:rPr lang="en-US" dirty="0" smtClean="0"/>
              <a:t>PM</a:t>
            </a:r>
            <a:r>
              <a:rPr lang="en-US" baseline="-25000" dirty="0" smtClean="0"/>
              <a:t>2,5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marL="0" indent="0" algn="r">
              <a:spcAft>
                <a:spcPts val="1800"/>
              </a:spcAft>
              <a:buNone/>
            </a:pPr>
            <a:r>
              <a:rPr lang="en-US" sz="1600" i="1" dirty="0" smtClean="0"/>
              <a:t>[EU </a:t>
            </a:r>
            <a:r>
              <a:rPr lang="en-US" sz="1600" i="1" dirty="0"/>
              <a:t>Directive </a:t>
            </a:r>
            <a:r>
              <a:rPr lang="en-US" sz="1600" i="1" dirty="0" smtClean="0"/>
              <a:t>No</a:t>
            </a:r>
            <a:r>
              <a:rPr lang="cs-CZ" sz="1600" i="1" dirty="0" smtClean="0"/>
              <a:t>.</a:t>
            </a:r>
            <a:r>
              <a:rPr lang="en-US" sz="1600" i="1" dirty="0" smtClean="0"/>
              <a:t> 2008/50/E</a:t>
            </a:r>
            <a:r>
              <a:rPr lang="cs-CZ" sz="1600" i="1" dirty="0" smtClean="0"/>
              <a:t>C</a:t>
            </a:r>
            <a:r>
              <a:rPr lang="en-US" sz="1600" i="1" dirty="0" smtClean="0"/>
              <a:t>]</a:t>
            </a:r>
            <a:endParaRPr lang="cs-CZ" sz="1600" i="1" dirty="0" smtClean="0"/>
          </a:p>
          <a:p>
            <a:r>
              <a:rPr lang="cs-CZ" dirty="0" smtClean="0"/>
              <a:t>SAO CR </a:t>
            </a:r>
            <a:r>
              <a:rPr lang="cs-CZ" dirty="0" err="1" smtClean="0"/>
              <a:t>examined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method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indicator</a:t>
            </a:r>
            <a:r>
              <a:rPr lang="cs-CZ" b="1" dirty="0" smtClean="0"/>
              <a:t> </a:t>
            </a:r>
            <a:r>
              <a:rPr lang="cs-CZ" b="1" dirty="0" err="1" smtClean="0"/>
              <a:t>calculation</a:t>
            </a:r>
            <a:r>
              <a:rPr lang="cs-CZ" b="1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identified</a:t>
            </a:r>
            <a:r>
              <a:rPr lang="cs-CZ" dirty="0" smtClean="0"/>
              <a:t>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cs-CZ" b="1" dirty="0" smtClean="0"/>
              <a:t>risk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en-GB" dirty="0"/>
              <a:t>the Czech Republic </a:t>
            </a:r>
            <a:r>
              <a:rPr lang="en-GB" b="1" dirty="0"/>
              <a:t>did not meet the objective</a:t>
            </a:r>
            <a:r>
              <a:rPr lang="en-GB" dirty="0"/>
              <a:t> of reducing the fine particle </a:t>
            </a:r>
            <a:r>
              <a:rPr lang="en-GB" dirty="0" smtClean="0"/>
              <a:t>exposure</a:t>
            </a:r>
            <a:r>
              <a:rPr lang="cs-CZ" dirty="0" smtClean="0"/>
              <a:t>.</a:t>
            </a:r>
          </a:p>
          <a:p>
            <a:pPr marL="0" indent="0" algn="r">
              <a:spcAft>
                <a:spcPts val="1800"/>
              </a:spcAft>
              <a:buNone/>
            </a:pPr>
            <a:r>
              <a:rPr lang="en-US" sz="1600" i="1" dirty="0"/>
              <a:t>[</a:t>
            </a:r>
            <a:r>
              <a:rPr lang="cs-CZ" sz="1600" i="1" dirty="0" err="1"/>
              <a:t>the</a:t>
            </a:r>
            <a:r>
              <a:rPr lang="cs-CZ" sz="1600" i="1" dirty="0"/>
              <a:t> a</a:t>
            </a:r>
            <a:r>
              <a:rPr lang="en-GB" sz="1600" i="1" dirty="0" err="1"/>
              <a:t>udit</a:t>
            </a:r>
            <a:r>
              <a:rPr lang="en-GB" sz="1600" i="1" dirty="0"/>
              <a:t> </a:t>
            </a:r>
            <a:r>
              <a:rPr lang="cs-CZ" sz="1600" i="1" dirty="0" err="1"/>
              <a:t>called</a:t>
            </a:r>
            <a:r>
              <a:rPr lang="cs-CZ" sz="1600" i="1" dirty="0"/>
              <a:t> </a:t>
            </a:r>
            <a:r>
              <a:rPr lang="en-GB" sz="1600" i="1" dirty="0"/>
              <a:t>“Funds earmarked for supporting air quality improvements”]</a:t>
            </a:r>
            <a:endParaRPr lang="cs-CZ" sz="1600" i="1" dirty="0"/>
          </a:p>
          <a:p>
            <a:r>
              <a:rPr lang="en-US" dirty="0" smtClean="0"/>
              <a:t>SAO CR prepared a q</a:t>
            </a:r>
            <a:r>
              <a:rPr lang="cs-CZ" dirty="0" err="1" smtClean="0"/>
              <a:t>uestionnaire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b="1" dirty="0" err="1" smtClean="0"/>
              <a:t>how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indicator</a:t>
            </a:r>
            <a:r>
              <a:rPr lang="cs-CZ" b="1" dirty="0" smtClean="0"/>
              <a:t> </a:t>
            </a:r>
            <a:r>
              <a:rPr lang="cs-CZ" b="1" dirty="0" err="1" smtClean="0"/>
              <a:t>calculated</a:t>
            </a:r>
            <a:r>
              <a:rPr lang="cs-CZ" b="1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and </a:t>
            </a:r>
            <a:r>
              <a:rPr lang="cs-CZ" b="1" dirty="0" err="1" smtClean="0"/>
              <a:t>whether</a:t>
            </a:r>
            <a:r>
              <a:rPr lang="cs-CZ" dirty="0" smtClean="0"/>
              <a:t> </a:t>
            </a:r>
            <a:r>
              <a:rPr lang="cs-CZ" dirty="0" err="1" smtClean="0"/>
              <a:t>calculated</a:t>
            </a:r>
            <a:r>
              <a:rPr lang="cs-CZ" dirty="0" smtClean="0"/>
              <a:t> </a:t>
            </a:r>
            <a:r>
              <a:rPr lang="cs-CZ" b="1" dirty="0" err="1" smtClean="0"/>
              <a:t>values</a:t>
            </a:r>
            <a:r>
              <a:rPr lang="cs-CZ" b="1" dirty="0" smtClean="0"/>
              <a:t> are </a:t>
            </a:r>
            <a:r>
              <a:rPr lang="cs-CZ" b="1" dirty="0" err="1" smtClean="0"/>
              <a:t>comparable</a:t>
            </a:r>
            <a:r>
              <a:rPr lang="cs-CZ" dirty="0" smtClean="0"/>
              <a:t>.</a:t>
            </a:r>
          </a:p>
          <a:p>
            <a:pPr marL="0" indent="0" algn="r">
              <a:buNone/>
            </a:pPr>
            <a:r>
              <a:rPr lang="en-US" sz="1600" i="1" dirty="0"/>
              <a:t>[BIEP cooperation]</a:t>
            </a:r>
            <a:endParaRPr lang="cs-CZ" sz="1600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1"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Synergy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WG KNI and BIEP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ym typeface="Wingdings" panose="05000000000000000000" pitchFamily="2" charset="2"/>
              </a:rPr>
              <a:t>WG KNI</a:t>
            </a:r>
          </a:p>
          <a:p>
            <a:pPr lvl="1"/>
            <a:r>
              <a:rPr lang="cs-CZ" dirty="0" err="1" smtClean="0">
                <a:sym typeface="Wingdings" panose="05000000000000000000" pitchFamily="2" charset="2"/>
              </a:rPr>
              <a:t>facilitate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information</a:t>
            </a:r>
            <a:r>
              <a:rPr lang="cs-CZ" dirty="0" smtClean="0">
                <a:sym typeface="Wingdings" panose="05000000000000000000" pitchFamily="2" charset="2"/>
              </a:rPr>
              <a:t> and </a:t>
            </a:r>
            <a:r>
              <a:rPr lang="cs-CZ" dirty="0" err="1" smtClean="0">
                <a:sym typeface="Wingdings" panose="05000000000000000000" pitchFamily="2" charset="2"/>
              </a:rPr>
              <a:t>knowledge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sharing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among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SAIs</a:t>
            </a:r>
            <a:endParaRPr lang="cs-CZ" dirty="0" smtClean="0">
              <a:sym typeface="Wingdings" panose="05000000000000000000" pitchFamily="2" charset="2"/>
            </a:endParaRPr>
          </a:p>
          <a:p>
            <a:pPr lvl="1">
              <a:spcAft>
                <a:spcPts val="1200"/>
              </a:spcAft>
            </a:pPr>
            <a:r>
              <a:rPr lang="cs-CZ" dirty="0" err="1" smtClean="0">
                <a:sym typeface="Wingdings" panose="05000000000000000000" pitchFamily="2" charset="2"/>
              </a:rPr>
              <a:t>help</a:t>
            </a:r>
            <a:r>
              <a:rPr lang="cs-CZ" dirty="0" smtClean="0">
                <a:sym typeface="Wingdings" panose="05000000000000000000" pitchFamily="2" charset="2"/>
              </a:rPr>
              <a:t> to </a:t>
            </a:r>
            <a:r>
              <a:rPr lang="cs-CZ" dirty="0" err="1" smtClean="0">
                <a:sym typeface="Wingdings" panose="05000000000000000000" pitchFamily="2" charset="2"/>
              </a:rPr>
              <a:t>promote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an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increase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efficiency</a:t>
            </a:r>
            <a:r>
              <a:rPr lang="cs-CZ" dirty="0" smtClean="0">
                <a:sym typeface="Wingdings" panose="05000000000000000000" pitchFamily="2" charset="2"/>
              </a:rPr>
              <a:t>, </a:t>
            </a:r>
            <a:r>
              <a:rPr lang="cs-CZ" dirty="0" err="1" smtClean="0">
                <a:sym typeface="Wingdings" panose="05000000000000000000" pitchFamily="2" charset="2"/>
              </a:rPr>
              <a:t>transparency</a:t>
            </a:r>
            <a:r>
              <a:rPr lang="cs-CZ" dirty="0" smtClean="0">
                <a:sym typeface="Wingdings" panose="05000000000000000000" pitchFamily="2" charset="2"/>
              </a:rPr>
              <a:t> and public trust</a:t>
            </a:r>
          </a:p>
          <a:p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cs-CZ" dirty="0" smtClean="0">
                <a:sym typeface="Wingdings" panose="05000000000000000000" pitchFamily="2" charset="2"/>
              </a:rPr>
              <a:t>nternational </a:t>
            </a:r>
            <a:r>
              <a:rPr lang="cs-CZ" dirty="0" err="1" smtClean="0">
                <a:sym typeface="Wingdings" panose="05000000000000000000" pitchFamily="2" charset="2"/>
              </a:rPr>
              <a:t>comparison</a:t>
            </a:r>
            <a:endParaRPr lang="cs-CZ" dirty="0" smtClean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identify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good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practice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 lvl="1">
              <a:spcAft>
                <a:spcPts val="1200"/>
              </a:spcAft>
            </a:pPr>
            <a:r>
              <a:rPr lang="cs-CZ" dirty="0" smtClean="0">
                <a:sym typeface="Wingdings" panose="05000000000000000000" pitchFamily="2" charset="2"/>
              </a:rPr>
              <a:t>set up </a:t>
            </a:r>
            <a:r>
              <a:rPr lang="cs-CZ" dirty="0" err="1" smtClean="0">
                <a:sym typeface="Wingdings" panose="05000000000000000000" pitchFamily="2" charset="2"/>
              </a:rPr>
              <a:t>the</a:t>
            </a:r>
            <a:r>
              <a:rPr lang="cs-CZ" dirty="0" smtClean="0">
                <a:sym typeface="Wingdings" panose="05000000000000000000" pitchFamily="2" charset="2"/>
              </a:rPr>
              <a:t> audit </a:t>
            </a:r>
            <a:r>
              <a:rPr lang="cs-CZ" dirty="0" err="1" smtClean="0">
                <a:sym typeface="Wingdings" panose="05000000000000000000" pitchFamily="2" charset="2"/>
              </a:rPr>
              <a:t>criteria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BIEP </a:t>
            </a:r>
            <a:r>
              <a:rPr lang="cs-CZ" dirty="0" err="1" smtClean="0">
                <a:sym typeface="Wingdings" panose="05000000000000000000" pitchFamily="2" charset="2"/>
              </a:rPr>
              <a:t>is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one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the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tools</a:t>
            </a:r>
            <a:endParaRPr lang="cs-CZ" dirty="0" smtClean="0">
              <a:sym typeface="Wingdings" panose="05000000000000000000" pitchFamily="2" charset="2"/>
            </a:endParaRPr>
          </a:p>
          <a:p>
            <a:pPr lvl="1"/>
            <a:r>
              <a:rPr lang="cs-CZ" dirty="0" err="1" smtClean="0">
                <a:sym typeface="Wingdings" panose="05000000000000000000" pitchFamily="2" charset="2"/>
              </a:rPr>
              <a:t>worldwide</a:t>
            </a:r>
            <a:r>
              <a:rPr lang="cs-CZ" dirty="0" smtClean="0">
                <a:sym typeface="Wingdings" panose="05000000000000000000" pitchFamily="2" charset="2"/>
              </a:rPr>
              <a:t> c</a:t>
            </a:r>
            <a:r>
              <a:rPr lang="en-US" dirty="0" err="1" smtClean="0">
                <a:sym typeface="Wingdings" panose="05000000000000000000" pitchFamily="2" charset="2"/>
              </a:rPr>
              <a:t>ommunication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and </a:t>
            </a:r>
            <a:r>
              <a:rPr lang="cs-CZ" dirty="0" err="1" smtClean="0">
                <a:sym typeface="Wingdings" panose="05000000000000000000" pitchFamily="2" charset="2"/>
              </a:rPr>
              <a:t>cooperation</a:t>
            </a:r>
            <a:endParaRPr lang="cs-CZ" dirty="0" smtClean="0">
              <a:sym typeface="Wingdings" panose="05000000000000000000" pitchFamily="2" charset="2"/>
            </a:endParaRPr>
          </a:p>
          <a:p>
            <a:pPr lvl="1"/>
            <a:r>
              <a:rPr lang="cs-CZ" dirty="0" err="1" smtClean="0">
                <a:sym typeface="Wingdings" panose="05000000000000000000" pitchFamily="2" charset="2"/>
              </a:rPr>
              <a:t>information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exchange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omparison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en-US" dirty="0" err="1" smtClean="0">
                <a:sym typeface="Wingdings" panose="05000000000000000000" pitchFamily="2" charset="2"/>
              </a:rPr>
              <a:t>nspiration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349056"/>
            <a:ext cx="2180928" cy="184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</a:t>
            </a:r>
            <a:r>
              <a:rPr lang="cs-CZ" dirty="0" smtClean="0"/>
              <a:t>: Use and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KNI?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5184576"/>
          </a:xfrm>
        </p:spPr>
        <p:txBody>
          <a:bodyPr/>
          <a:lstStyle/>
          <a:p>
            <a:r>
              <a:rPr lang="cs-CZ" b="1" dirty="0" err="1" smtClean="0"/>
              <a:t>Guidance</a:t>
            </a:r>
            <a:r>
              <a:rPr lang="cs-CZ" dirty="0" smtClean="0"/>
              <a:t> – </a:t>
            </a:r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 and </a:t>
            </a:r>
            <a:r>
              <a:rPr lang="cs-CZ" dirty="0" err="1" smtClean="0"/>
              <a:t>corresponding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pPr lvl="1"/>
            <a:r>
              <a:rPr lang="cs-CZ" dirty="0" err="1" smtClean="0"/>
              <a:t>legal</a:t>
            </a:r>
            <a:r>
              <a:rPr lang="cs-CZ" dirty="0" smtClean="0"/>
              <a:t> and </a:t>
            </a:r>
            <a:r>
              <a:rPr lang="cs-CZ" dirty="0" err="1" smtClean="0"/>
              <a:t>methodological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performance and </a:t>
            </a:r>
            <a:r>
              <a:rPr lang="cs-CZ" dirty="0" err="1" smtClean="0"/>
              <a:t>impacts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pPr lvl="1"/>
            <a:r>
              <a:rPr lang="cs-CZ" dirty="0" err="1" smtClean="0"/>
              <a:t>sufficiency</a:t>
            </a:r>
            <a:r>
              <a:rPr lang="cs-CZ" dirty="0" smtClean="0"/>
              <a:t> and relevance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set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set</a:t>
            </a:r>
          </a:p>
          <a:p>
            <a:pPr lvl="1"/>
            <a:r>
              <a:rPr lang="cs-CZ" dirty="0" err="1" smtClean="0"/>
              <a:t>coherance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performance and </a:t>
            </a:r>
            <a:r>
              <a:rPr lang="cs-CZ" dirty="0" err="1" smtClean="0"/>
              <a:t>impacts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pPr lvl="1"/>
            <a:r>
              <a:rPr lang="cs-CZ" dirty="0" err="1" smtClean="0"/>
              <a:t>feasibility</a:t>
            </a:r>
            <a:r>
              <a:rPr lang="cs-CZ" dirty="0" smtClean="0"/>
              <a:t> and </a:t>
            </a:r>
            <a:r>
              <a:rPr lang="cs-CZ" dirty="0" err="1" smtClean="0"/>
              <a:t>soundness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pPr lvl="1">
              <a:spcAft>
                <a:spcPts val="5400"/>
              </a:spcAft>
            </a:pPr>
            <a:r>
              <a:rPr lang="cs-CZ" dirty="0" err="1" smtClean="0"/>
              <a:t>adequancy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monitoring and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performance and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opportunities</a:t>
            </a:r>
            <a:r>
              <a:rPr lang="cs-CZ" dirty="0">
                <a:solidFill>
                  <a:srgbClr val="C00000"/>
                </a:solidFill>
              </a:rPr>
              <a:t>: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discussion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within</a:t>
            </a:r>
            <a:r>
              <a:rPr lang="cs-CZ" dirty="0" smtClean="0">
                <a:solidFill>
                  <a:srgbClr val="C00000"/>
                </a:solidFill>
              </a:rPr>
              <a:t> BIEP </a:t>
            </a:r>
            <a:r>
              <a:rPr lang="cs-CZ" dirty="0" err="1" smtClean="0">
                <a:solidFill>
                  <a:srgbClr val="C00000"/>
                </a:solidFill>
              </a:rPr>
              <a:t>platform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questionnaire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4546340" y="5301208"/>
            <a:ext cx="504056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BIEP and 3C </a:t>
            </a:r>
            <a:r>
              <a:rPr lang="cs-CZ" dirty="0" err="1" smtClean="0"/>
              <a:t>principles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0035268"/>
              </p:ext>
            </p:extLst>
          </p:nvPr>
        </p:nvGraphicFramePr>
        <p:xfrm>
          <a:off x="684213" y="1412776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47"/>
          <a:stretch/>
        </p:blipFill>
        <p:spPr>
          <a:xfrm>
            <a:off x="827584" y="2880503"/>
            <a:ext cx="1730394" cy="152904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1"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6381384"/>
            <a:ext cx="6732240" cy="504000"/>
          </a:xfrm>
          <a:prstGeom prst="rect">
            <a:avLst/>
          </a:prstGeom>
          <a:solidFill>
            <a:srgbClr val="BD2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72000" rtlCol="0" anchor="ctr"/>
          <a:lstStyle/>
          <a:p>
            <a:pPr algn="r"/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20227" y="924232"/>
            <a:ext cx="8316416" cy="1625244"/>
          </a:xfrm>
          <a:prstGeom prst="rect">
            <a:avLst/>
          </a:prstGeom>
        </p:spPr>
        <p:txBody>
          <a:bodyPr lIns="0" tIns="0" rIns="0" bIns="7200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 smtClean="0">
                <a:solidFill>
                  <a:srgbClr val="004595"/>
                </a:solidFill>
              </a:rPr>
              <a:t>Thank you for your attention</a:t>
            </a:r>
            <a:endParaRPr lang="en-GB" sz="4000" cap="all" dirty="0">
              <a:solidFill>
                <a:srgbClr val="004595"/>
              </a:solidFill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60187" y="2791243"/>
            <a:ext cx="8316416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BD2A33"/>
                </a:solidFill>
              </a:rPr>
              <a:t>Radka Domanská</a:t>
            </a:r>
            <a:r>
              <a:rPr lang="en-GB" sz="2400" dirty="0" smtClean="0">
                <a:solidFill>
                  <a:srgbClr val="004595"/>
                </a:solidFill>
              </a:rPr>
              <a:t>| </a:t>
            </a:r>
            <a:r>
              <a:rPr lang="cs-CZ" sz="2400" dirty="0" smtClean="0">
                <a:solidFill>
                  <a:srgbClr val="004595"/>
                </a:solidFill>
              </a:rPr>
              <a:t>radka.domanska@nku.cz</a:t>
            </a:r>
            <a:endParaRPr lang="en-US" sz="2400" dirty="0" smtClean="0">
              <a:solidFill>
                <a:srgbClr val="00459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solidFill>
                  <a:srgbClr val="BD2A33"/>
                </a:solidFill>
              </a:rPr>
              <a:t>Štefan Kabátek    </a:t>
            </a:r>
            <a:r>
              <a:rPr lang="en-GB" sz="2400" dirty="0">
                <a:solidFill>
                  <a:srgbClr val="004595"/>
                </a:solidFill>
              </a:rPr>
              <a:t>| </a:t>
            </a:r>
            <a:r>
              <a:rPr lang="cs-CZ" sz="2400" dirty="0">
                <a:solidFill>
                  <a:srgbClr val="004595"/>
                </a:solidFill>
              </a:rPr>
              <a:t>stefan.kabatek@nku.cz</a:t>
            </a:r>
            <a:endParaRPr lang="en-GB" sz="2700" dirty="0">
              <a:solidFill>
                <a:srgbClr val="00459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BD2A33"/>
                </a:solidFill>
              </a:rPr>
              <a:t>Team BIEP            </a:t>
            </a:r>
            <a:r>
              <a:rPr lang="en-GB" sz="2400" dirty="0" smtClean="0">
                <a:solidFill>
                  <a:srgbClr val="004595"/>
                </a:solidFill>
              </a:rPr>
              <a:t>| </a:t>
            </a:r>
            <a:r>
              <a:rPr lang="cs-CZ" sz="2400" dirty="0" smtClean="0">
                <a:solidFill>
                  <a:srgbClr val="004595"/>
                </a:solidFill>
              </a:rPr>
              <a:t>biep@nku.cz</a:t>
            </a:r>
            <a:endParaRPr lang="cs-CZ" sz="2400" dirty="0">
              <a:solidFill>
                <a:srgbClr val="004595"/>
              </a:solidFill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755576" y="6007580"/>
            <a:ext cx="7120880" cy="44575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smtClean="0">
                <a:solidFill>
                  <a:srgbClr val="004595"/>
                </a:solidFill>
                <a:latin typeface="+mj-lt"/>
              </a:rPr>
              <a:t>Czech Republic| Supreme Audit Office| </a:t>
            </a:r>
            <a:r>
              <a:rPr lang="en-GB" sz="1400" smtClean="0">
                <a:solidFill>
                  <a:srgbClr val="BD2A33"/>
                </a:solidFill>
                <a:latin typeface="+mj-lt"/>
              </a:rPr>
              <a:t>www.nku.cz</a:t>
            </a:r>
            <a:endParaRPr lang="en-GB" sz="1400" dirty="0" smtClean="0">
              <a:solidFill>
                <a:srgbClr val="BD2A33"/>
              </a:solidFill>
              <a:latin typeface="+mj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9" y="4085812"/>
            <a:ext cx="2822094" cy="166049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273043"/>
            <a:ext cx="3888433" cy="11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WHY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en-US" dirty="0" smtClean="0"/>
              <a:t>comparison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268412"/>
            <a:ext cx="8229600" cy="49688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other approaches to the audited area</a:t>
            </a:r>
          </a:p>
          <a:p>
            <a:pPr>
              <a:spcAft>
                <a:spcPts val="600"/>
              </a:spcAft>
            </a:pP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en-US" dirty="0" smtClean="0"/>
              <a:t>good practice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recommendations in accordance with good practice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better </a:t>
            </a:r>
            <a:r>
              <a:rPr lang="en-GB" dirty="0"/>
              <a:t>feedback to both citizens and public budget </a:t>
            </a:r>
            <a:r>
              <a:rPr lang="en-GB" dirty="0" smtClean="0"/>
              <a:t>administrators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en-US" dirty="0"/>
              <a:t>International Standards of Supreme Audit Institutions </a:t>
            </a:r>
            <a:r>
              <a:rPr lang="cs-CZ" dirty="0" smtClean="0"/>
              <a:t>(ISSAI)</a:t>
            </a:r>
          </a:p>
          <a:p>
            <a:pPr marL="0" indent="0">
              <a:spcBef>
                <a:spcPts val="9000"/>
              </a:spcBef>
              <a:spcAft>
                <a:spcPts val="1800"/>
              </a:spcAft>
              <a:buNone/>
            </a:pPr>
            <a:r>
              <a:rPr lang="cs-CZ" dirty="0">
                <a:solidFill>
                  <a:srgbClr val="004595"/>
                </a:solidFill>
              </a:rPr>
              <a:t>	</a:t>
            </a:r>
            <a:r>
              <a:rPr lang="cs-CZ" dirty="0" smtClean="0">
                <a:solidFill>
                  <a:srgbClr val="004595"/>
                </a:solidFill>
              </a:rPr>
              <a:t>	        </a:t>
            </a:r>
            <a:r>
              <a:rPr lang="cs-CZ" dirty="0" err="1" smtClean="0">
                <a:solidFill>
                  <a:srgbClr val="004595"/>
                </a:solidFill>
              </a:rPr>
              <a:t>is</a:t>
            </a:r>
            <a:r>
              <a:rPr lang="cs-CZ" dirty="0" smtClean="0">
                <a:solidFill>
                  <a:srgbClr val="004595"/>
                </a:solidFill>
              </a:rPr>
              <a:t> a </a:t>
            </a:r>
            <a:r>
              <a:rPr lang="cs-CZ" dirty="0" err="1" smtClean="0">
                <a:solidFill>
                  <a:srgbClr val="004595"/>
                </a:solidFill>
              </a:rPr>
              <a:t>tool</a:t>
            </a:r>
            <a:r>
              <a:rPr lang="cs-CZ" dirty="0" smtClean="0">
                <a:solidFill>
                  <a:srgbClr val="004595"/>
                </a:solidFill>
              </a:rPr>
              <a:t> </a:t>
            </a:r>
            <a:r>
              <a:rPr lang="cs-CZ" dirty="0" err="1" smtClean="0">
                <a:solidFill>
                  <a:srgbClr val="004595"/>
                </a:solidFill>
              </a:rPr>
              <a:t>for</a:t>
            </a:r>
            <a:r>
              <a:rPr lang="cs-CZ" dirty="0" smtClean="0">
                <a:solidFill>
                  <a:srgbClr val="004595"/>
                </a:solidFill>
              </a:rPr>
              <a:t> </a:t>
            </a:r>
            <a:r>
              <a:rPr lang="cs-CZ" dirty="0" err="1" smtClean="0">
                <a:solidFill>
                  <a:srgbClr val="004595"/>
                </a:solidFill>
              </a:rPr>
              <a:t>international</a:t>
            </a:r>
            <a:r>
              <a:rPr lang="cs-CZ" dirty="0" smtClean="0">
                <a:solidFill>
                  <a:srgbClr val="004595"/>
                </a:solidFill>
              </a:rPr>
              <a:t> </a:t>
            </a:r>
            <a:r>
              <a:rPr lang="cs-CZ" dirty="0" err="1" smtClean="0">
                <a:solidFill>
                  <a:srgbClr val="004595"/>
                </a:solidFill>
              </a:rPr>
              <a:t>comparison</a:t>
            </a:r>
            <a:r>
              <a:rPr lang="cs-CZ" dirty="0" smtClean="0">
                <a:solidFill>
                  <a:srgbClr val="004595"/>
                </a:solidFill>
              </a:rPr>
              <a:t>	</a:t>
            </a:r>
            <a:endParaRPr lang="en-US" dirty="0">
              <a:solidFill>
                <a:srgbClr val="004595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704" y="4653136"/>
            <a:ext cx="1152128" cy="95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</a:t>
            </a:r>
            <a:r>
              <a:rPr lang="en-US" dirty="0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BIEP?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96544"/>
          </a:xfrm>
        </p:spPr>
        <p:txBody>
          <a:bodyPr>
            <a:normAutofit/>
          </a:bodyPr>
          <a:lstStyle/>
          <a:p>
            <a:pPr algn="just">
              <a:spcAft>
                <a:spcPts val="2400"/>
              </a:spcAft>
            </a:pPr>
            <a:r>
              <a:rPr lang="cs-CZ" b="1" dirty="0" err="1">
                <a:solidFill>
                  <a:srgbClr val="C21531"/>
                </a:solidFill>
              </a:rPr>
              <a:t>B</a:t>
            </a:r>
            <a:r>
              <a:rPr lang="cs-CZ" dirty="0" err="1" smtClean="0"/>
              <a:t>enchmarking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BD2A33"/>
                </a:solidFill>
              </a:rPr>
              <a:t>I</a:t>
            </a:r>
            <a:r>
              <a:rPr lang="cs-CZ" dirty="0" err="1" smtClean="0"/>
              <a:t>nformation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BD2A33"/>
                </a:solidFill>
              </a:rPr>
              <a:t>E</a:t>
            </a:r>
            <a:r>
              <a:rPr lang="cs-CZ" dirty="0" smtClean="0"/>
              <a:t>xchange </a:t>
            </a:r>
            <a:r>
              <a:rPr lang="cs-CZ" b="1" dirty="0" smtClean="0">
                <a:solidFill>
                  <a:srgbClr val="BD2A33"/>
                </a:solidFill>
              </a:rPr>
              <a:t>P</a:t>
            </a:r>
            <a:r>
              <a:rPr lang="cs-CZ" dirty="0" smtClean="0"/>
              <a:t>roject</a:t>
            </a:r>
          </a:p>
          <a:p>
            <a:pPr algn="just">
              <a:spcAft>
                <a:spcPts val="2400"/>
              </a:spcAft>
            </a:pPr>
            <a:r>
              <a:rPr lang="cs-CZ" dirty="0" err="1"/>
              <a:t>easy</a:t>
            </a:r>
            <a:r>
              <a:rPr lang="cs-CZ" dirty="0"/>
              <a:t> and </a:t>
            </a:r>
            <a:r>
              <a:rPr lang="cs-CZ" dirty="0" err="1"/>
              <a:t>flexible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endParaRPr lang="en-US" dirty="0"/>
          </a:p>
          <a:p>
            <a:pPr algn="just">
              <a:spcAft>
                <a:spcPts val="2400"/>
              </a:spcAft>
            </a:pP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GB" dirty="0" err="1" smtClean="0"/>
              <a:t>infomation</a:t>
            </a:r>
            <a:r>
              <a:rPr lang="en-GB" dirty="0" smtClean="0"/>
              <a:t> </a:t>
            </a:r>
            <a:r>
              <a:rPr lang="en-GB" dirty="0"/>
              <a:t>exchange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c</a:t>
            </a:r>
            <a:r>
              <a:rPr lang="en-GB" dirty="0" err="1" smtClean="0"/>
              <a:t>omparison</a:t>
            </a:r>
            <a:r>
              <a:rPr lang="cs-CZ" dirty="0" smtClean="0"/>
              <a:t> </a:t>
            </a:r>
          </a:p>
          <a:p>
            <a:pPr algn="just">
              <a:spcAft>
                <a:spcPts val="2400"/>
              </a:spcAft>
            </a:pP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en-GB" dirty="0"/>
              <a:t>in public </a:t>
            </a:r>
            <a:r>
              <a:rPr lang="en-GB" dirty="0" smtClean="0"/>
              <a:t>administration</a:t>
            </a:r>
            <a:endParaRPr lang="cs-CZ" dirty="0" smtClean="0"/>
          </a:p>
          <a:p>
            <a:pPr algn="just">
              <a:spcAft>
                <a:spcPts val="2400"/>
              </a:spcAft>
            </a:pPr>
            <a:r>
              <a:rPr lang="en-US" dirty="0" smtClean="0"/>
              <a:t>possibility </a:t>
            </a:r>
            <a:r>
              <a:rPr lang="en-US" dirty="0"/>
              <a:t>of comparison in any area</a:t>
            </a:r>
            <a:endParaRPr lang="cs-CZ" dirty="0"/>
          </a:p>
          <a:p>
            <a:pPr algn="just">
              <a:spcAft>
                <a:spcPts val="2400"/>
              </a:spcAft>
            </a:pP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setting</a:t>
            </a:r>
            <a:r>
              <a:rPr lang="cs-CZ" dirty="0" smtClean="0"/>
              <a:t> audit </a:t>
            </a:r>
            <a:r>
              <a:rPr lang="cs-CZ" dirty="0" err="1" smtClean="0"/>
              <a:t>criteria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1"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BIEP?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err="1" smtClean="0"/>
              <a:t>publicly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audit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proposals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(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(</a:t>
            </a:r>
            <a:r>
              <a:rPr lang="cs-CZ" dirty="0" err="1" smtClean="0"/>
              <a:t>KPIs</a:t>
            </a:r>
            <a:r>
              <a:rPr lang="cs-CZ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cs-CZ" dirty="0" err="1"/>
              <a:t>methodologies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 smtClean="0"/>
              <a:t>BIEP </a:t>
            </a:r>
            <a:r>
              <a:rPr lang="cs-CZ" dirty="0" err="1" smtClean="0"/>
              <a:t>results</a:t>
            </a: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68960"/>
            <a:ext cx="3054559" cy="320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BIEP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5534561"/>
              </p:ext>
            </p:extLst>
          </p:nvPr>
        </p:nvGraphicFramePr>
        <p:xfrm>
          <a:off x="755576" y="1218665"/>
          <a:ext cx="751249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7299" y="1772816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1772816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5816" y="3284984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03810" y="4797152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44008" y="4779505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BIEP </a:t>
            </a:r>
            <a:r>
              <a:rPr lang="cs-CZ" dirty="0" err="1" smtClean="0"/>
              <a:t>Portal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 err="1" smtClean="0"/>
              <a:t>new</a:t>
            </a:r>
            <a:r>
              <a:rPr lang="cs-CZ" dirty="0" smtClean="0"/>
              <a:t> IT 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data </a:t>
            </a:r>
            <a:r>
              <a:rPr lang="cs-CZ" dirty="0" err="1" smtClean="0"/>
              <a:t>sharing</a:t>
            </a:r>
            <a:r>
              <a:rPr lang="cs-CZ" dirty="0" smtClean="0"/>
              <a:t> (</a:t>
            </a:r>
            <a:r>
              <a:rPr lang="cs-CZ" dirty="0" err="1" smtClean="0"/>
              <a:t>previously</a:t>
            </a:r>
            <a:r>
              <a:rPr lang="cs-CZ" dirty="0" smtClean="0"/>
              <a:t> Extranet)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public and non-public part</a:t>
            </a:r>
          </a:p>
          <a:p>
            <a:pPr>
              <a:spcAft>
                <a:spcPts val="1200"/>
              </a:spcAft>
            </a:pP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/>
              <a:t>SAI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 </a:t>
            </a:r>
            <a:r>
              <a:rPr lang="cs-CZ" dirty="0" smtClean="0"/>
              <a:t>BIEP </a:t>
            </a:r>
            <a:r>
              <a:rPr lang="cs-CZ" dirty="0" err="1" smtClean="0"/>
              <a:t>Portal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data </a:t>
            </a:r>
            <a:r>
              <a:rPr lang="cs-CZ" dirty="0" err="1" smtClean="0"/>
              <a:t>sharing</a:t>
            </a:r>
            <a:r>
              <a:rPr lang="cs-CZ" dirty="0" smtClean="0"/>
              <a:t> at </a:t>
            </a:r>
            <a:r>
              <a:rPr lang="cs-CZ" dirty="0" err="1" smtClean="0"/>
              <a:t>the</a:t>
            </a:r>
            <a:r>
              <a:rPr lang="cs-CZ" dirty="0" smtClean="0"/>
              <a:t> performance </a:t>
            </a:r>
            <a:r>
              <a:rPr lang="cs-CZ" dirty="0" err="1" smtClean="0"/>
              <a:t>level</a:t>
            </a:r>
            <a:r>
              <a:rPr lang="cs-CZ" dirty="0" smtClean="0"/>
              <a:t> (auditor – auditor)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cs-CZ" dirty="0" smtClean="0"/>
              <a:t>90 </a:t>
            </a:r>
            <a:r>
              <a:rPr lang="cs-CZ" dirty="0" err="1" smtClean="0"/>
              <a:t>users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33 </a:t>
            </a:r>
            <a:r>
              <a:rPr lang="cs-CZ" dirty="0" err="1" smtClean="0"/>
              <a:t>countries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err="1" smtClean="0"/>
              <a:t>currently</a:t>
            </a:r>
            <a:r>
              <a:rPr lang="cs-CZ" dirty="0" smtClean="0"/>
              <a:t> 15 </a:t>
            </a:r>
            <a:r>
              <a:rPr lang="cs-CZ" dirty="0" err="1" smtClean="0"/>
              <a:t>topics</a:t>
            </a:r>
            <a:r>
              <a:rPr lang="cs-CZ" dirty="0" smtClean="0"/>
              <a:t> open</a:t>
            </a:r>
          </a:p>
          <a:p>
            <a:pPr lvl="1">
              <a:spcAft>
                <a:spcPts val="600"/>
              </a:spcAft>
            </a:pPr>
            <a:r>
              <a:rPr lang="cs-CZ" dirty="0" err="1" smtClean="0"/>
              <a:t>documents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 err="1" smtClean="0"/>
              <a:t>discussions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3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BIEP </a:t>
            </a:r>
            <a:r>
              <a:rPr lang="cs-CZ" dirty="0" err="1" smtClean="0"/>
              <a:t>Portal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file"/>
              </a:rPr>
              <a:t>biep.nku.cz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4"/>
          <a:srcRect l="8908" r="18910" b="3333"/>
          <a:stretch/>
        </p:blipFill>
        <p:spPr>
          <a:xfrm>
            <a:off x="1763688" y="1772816"/>
            <a:ext cx="5976664" cy="450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BIEP </a:t>
            </a:r>
            <a:r>
              <a:rPr lang="cs-CZ" dirty="0" err="1"/>
              <a:t>t</a:t>
            </a:r>
            <a:r>
              <a:rPr lang="cs-CZ" dirty="0" err="1" smtClean="0"/>
              <a:t>opics</a:t>
            </a:r>
            <a:endParaRPr lang="cs-CZ" dirty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1"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23198376"/>
              </p:ext>
            </p:extLst>
          </p:nvPr>
        </p:nvGraphicFramePr>
        <p:xfrm>
          <a:off x="648836" y="1124744"/>
          <a:ext cx="8027619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593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</a:t>
            </a:r>
            <a:r>
              <a:rPr lang="cs-CZ" dirty="0" smtClean="0"/>
              <a:t>: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SDGs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8" r="3527"/>
          <a:stretch/>
        </p:blipFill>
        <p:spPr>
          <a:xfrm>
            <a:off x="971600" y="1717454"/>
            <a:ext cx="2952328" cy="323398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7" r="6951"/>
          <a:stretch/>
        </p:blipFill>
        <p:spPr>
          <a:xfrm>
            <a:off x="4427985" y="1700808"/>
            <a:ext cx="3168352" cy="320762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438149" y="129943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21531"/>
                </a:solidFill>
              </a:rPr>
              <a:t>Slovakia</a:t>
            </a:r>
            <a:endParaRPr lang="en-US" sz="2400" b="1" dirty="0">
              <a:solidFill>
                <a:srgbClr val="C2153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92080" y="1296290"/>
            <a:ext cx="255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21531"/>
                </a:solidFill>
              </a:rPr>
              <a:t>the</a:t>
            </a:r>
            <a:r>
              <a:rPr lang="cs-CZ" sz="2400" b="1" dirty="0" smtClean="0">
                <a:solidFill>
                  <a:srgbClr val="C21531"/>
                </a:solidFill>
              </a:rPr>
              <a:t> Czech Republic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1"/>
          <a:stretch/>
        </p:blipFill>
        <p:spPr>
          <a:xfrm>
            <a:off x="8134690" y="188640"/>
            <a:ext cx="779123" cy="64807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691680" y="4869160"/>
            <a:ext cx="107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rgbClr val="1E509D"/>
                </a:solidFill>
              </a:rPr>
              <a:t>an</a:t>
            </a:r>
            <a:r>
              <a:rPr lang="cs-CZ" dirty="0" smtClean="0">
                <a:solidFill>
                  <a:srgbClr val="1E509D"/>
                </a:solidFill>
              </a:rPr>
              <a:t> audit</a:t>
            </a:r>
            <a:endParaRPr lang="en-US" dirty="0">
              <a:solidFill>
                <a:srgbClr val="1E509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96651" y="48691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rgbClr val="1E509D"/>
                </a:solidFill>
              </a:rPr>
              <a:t>publicly</a:t>
            </a:r>
            <a:r>
              <a:rPr lang="cs-CZ" dirty="0" smtClean="0">
                <a:solidFill>
                  <a:srgbClr val="1E509D"/>
                </a:solidFill>
              </a:rPr>
              <a:t> </a:t>
            </a:r>
            <a:r>
              <a:rPr lang="cs-CZ" dirty="0" err="1" smtClean="0">
                <a:solidFill>
                  <a:srgbClr val="1E509D"/>
                </a:solidFill>
              </a:rPr>
              <a:t>available</a:t>
            </a:r>
            <a:r>
              <a:rPr lang="cs-CZ" dirty="0" smtClean="0">
                <a:solidFill>
                  <a:srgbClr val="1E509D"/>
                </a:solidFill>
              </a:rPr>
              <a:t> </a:t>
            </a:r>
            <a:r>
              <a:rPr lang="cs-CZ" dirty="0" err="1" smtClean="0">
                <a:solidFill>
                  <a:srgbClr val="1E509D"/>
                </a:solidFill>
              </a:rPr>
              <a:t>information</a:t>
            </a:r>
            <a:endParaRPr lang="en-US" dirty="0">
              <a:solidFill>
                <a:srgbClr val="1E509D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5373216"/>
            <a:ext cx="7552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Note</a:t>
            </a:r>
            <a:r>
              <a:rPr lang="cs-CZ" dirty="0" smtClean="0"/>
              <a:t> to </a:t>
            </a:r>
            <a:r>
              <a:rPr lang="cs-CZ" dirty="0" err="1" smtClean="0"/>
              <a:t>colors</a:t>
            </a:r>
            <a:r>
              <a:rPr lang="cs-CZ" dirty="0" smtClean="0"/>
              <a:t>: 	</a:t>
            </a:r>
            <a:r>
              <a:rPr lang="en-GB" dirty="0" smtClean="0">
                <a:solidFill>
                  <a:srgbClr val="92D14F"/>
                </a:solidFill>
              </a:rPr>
              <a:t>the </a:t>
            </a:r>
            <a:r>
              <a:rPr lang="en-GB" dirty="0">
                <a:solidFill>
                  <a:srgbClr val="92D14F"/>
                </a:solidFill>
              </a:rPr>
              <a:t>process which is sufficiently </a:t>
            </a:r>
            <a:r>
              <a:rPr lang="en-GB" dirty="0" smtClean="0">
                <a:solidFill>
                  <a:srgbClr val="92D14F"/>
                </a:solidFill>
              </a:rPr>
              <a:t>secured</a:t>
            </a:r>
            <a:endParaRPr lang="cs-CZ" b="1" dirty="0">
              <a:solidFill>
                <a:srgbClr val="92D14F"/>
              </a:solidFill>
            </a:endParaRPr>
          </a:p>
          <a:p>
            <a:r>
              <a:rPr lang="cs-CZ" dirty="0" smtClean="0"/>
              <a:t>		</a:t>
            </a:r>
            <a:r>
              <a:rPr lang="en-GB" dirty="0" smtClean="0">
                <a:solidFill>
                  <a:srgbClr val="FFC000"/>
                </a:solidFill>
              </a:rPr>
              <a:t>if </a:t>
            </a:r>
            <a:r>
              <a:rPr lang="en-GB" dirty="0">
                <a:solidFill>
                  <a:srgbClr val="FFC000"/>
                </a:solidFill>
              </a:rPr>
              <a:t>some initial steps have been done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cs-CZ" dirty="0" smtClean="0"/>
              <a:t>		</a:t>
            </a:r>
            <a:r>
              <a:rPr lang="en-GB" dirty="0" smtClean="0">
                <a:solidFill>
                  <a:srgbClr val="FE0000"/>
                </a:solidFill>
              </a:rPr>
              <a:t>if </a:t>
            </a:r>
            <a:r>
              <a:rPr lang="en-GB" dirty="0">
                <a:solidFill>
                  <a:srgbClr val="FE0000"/>
                </a:solidFill>
              </a:rPr>
              <a:t>no significant steps have been </a:t>
            </a:r>
            <a:r>
              <a:rPr lang="en-GB" dirty="0" smtClean="0">
                <a:solidFill>
                  <a:srgbClr val="FE0000"/>
                </a:solidFill>
              </a:rPr>
              <a:t>done</a:t>
            </a:r>
            <a:endParaRPr lang="cs-CZ" dirty="0" smtClean="0">
              <a:solidFill>
                <a:srgbClr val="FE0000"/>
              </a:solidFill>
            </a:endParaRPr>
          </a:p>
          <a:p>
            <a:r>
              <a:rPr lang="cs-CZ" dirty="0">
                <a:solidFill>
                  <a:srgbClr val="FE0000"/>
                </a:solidFill>
              </a:rPr>
              <a:t>	</a:t>
            </a:r>
            <a:r>
              <a:rPr lang="cs-CZ" dirty="0" smtClean="0">
                <a:solidFill>
                  <a:srgbClr val="FE0000"/>
                </a:solidFill>
              </a:rPr>
              <a:t>	</a:t>
            </a:r>
            <a:r>
              <a:rPr lang="cs-CZ" dirty="0" err="1" smtClean="0">
                <a:solidFill>
                  <a:srgbClr val="9F9F9F"/>
                </a:solidFill>
              </a:rPr>
              <a:t>areas</a:t>
            </a:r>
            <a:r>
              <a:rPr lang="cs-CZ" dirty="0" smtClean="0">
                <a:solidFill>
                  <a:srgbClr val="9F9F9F"/>
                </a:solidFill>
              </a:rPr>
              <a:t> </a:t>
            </a:r>
            <a:r>
              <a:rPr lang="cs-CZ" dirty="0" err="1" smtClean="0">
                <a:solidFill>
                  <a:srgbClr val="9F9F9F"/>
                </a:solidFill>
              </a:rPr>
              <a:t>were</a:t>
            </a:r>
            <a:r>
              <a:rPr lang="cs-CZ" dirty="0" smtClean="0">
                <a:solidFill>
                  <a:srgbClr val="9F9F9F"/>
                </a:solidFill>
              </a:rPr>
              <a:t> not </a:t>
            </a:r>
            <a:r>
              <a:rPr lang="cs-CZ" dirty="0" err="1" smtClean="0">
                <a:solidFill>
                  <a:srgbClr val="9F9F9F"/>
                </a:solidFill>
              </a:rPr>
              <a:t>evaluated</a:t>
            </a:r>
            <a:endParaRPr lang="en-US" dirty="0">
              <a:solidFill>
                <a:srgbClr val="9F9F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en_2016_4x3 [jen pro čtení]" id="{9E3C259C-6D3D-45A5-910A-60569D311E1D}" vid="{E4B856A5-30BE-4027-89EA-ADCD7B2D9C51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Prezentace_en_2016_4x3</Template>
  <TotalTime>0</TotalTime>
  <Words>593</Words>
  <Application>Microsoft Office PowerPoint</Application>
  <PresentationFormat>Předvádění na obrazovce (4:3)</PresentationFormat>
  <Paragraphs>129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Prezentace_en</vt:lpstr>
      <vt:lpstr>Benchmarking information Exchange project - NEWS</vt:lpstr>
      <vt:lpstr>WHY international comparison?</vt:lpstr>
      <vt:lpstr>What is BIEP?</vt:lpstr>
      <vt:lpstr>What is shared within BIEP?</vt:lpstr>
      <vt:lpstr>BIEP principles of cooperation</vt:lpstr>
      <vt:lpstr>BIEP Portal</vt:lpstr>
      <vt:lpstr>BIEP Portal</vt:lpstr>
      <vt:lpstr>BIEP topics</vt:lpstr>
      <vt:lpstr>Topic: Implementation of SDGs</vt:lpstr>
      <vt:lpstr>Topic: Air pollution</vt:lpstr>
      <vt:lpstr>Synergy between WG KNI and BIEP</vt:lpstr>
      <vt:lpstr>Topic: Use and development of KNI?</vt:lpstr>
      <vt:lpstr>BIEP and 3C principles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2018-02-20T17:40:18Z</dcterms:created>
  <dcterms:modified xsi:type="dcterms:W3CDTF">2019-03-25T11:03:29Z</dcterms:modified>
</cp:coreProperties>
</file>