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80" r:id="rId2"/>
    <p:sldId id="313" r:id="rId3"/>
    <p:sldId id="315" r:id="rId4"/>
    <p:sldId id="314" r:id="rId5"/>
    <p:sldId id="318" r:id="rId6"/>
    <p:sldId id="321" r:id="rId7"/>
    <p:sldId id="319" r:id="rId8"/>
    <p:sldId id="323" r:id="rId9"/>
    <p:sldId id="322" r:id="rId10"/>
    <p:sldId id="325" r:id="rId11"/>
    <p:sldId id="320" r:id="rId12"/>
    <p:sldId id="312" r:id="rId13"/>
    <p:sldId id="309" r:id="rId14"/>
    <p:sldId id="324" r:id="rId15"/>
    <p:sldId id="304" r:id="rId16"/>
    <p:sldId id="310" r:id="rId17"/>
    <p:sldId id="311" r:id="rId18"/>
    <p:sldId id="317" r:id="rId19"/>
    <p:sldId id="308" r:id="rId20"/>
    <p:sldId id="330" r:id="rId21"/>
    <p:sldId id="331" r:id="rId22"/>
    <p:sldId id="332" r:id="rId23"/>
    <p:sldId id="329" r:id="rId24"/>
    <p:sldId id="316" r:id="rId25"/>
    <p:sldId id="327" r:id="rId26"/>
    <p:sldId id="326" r:id="rId27"/>
    <p:sldId id="333" r:id="rId28"/>
    <p:sldId id="30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iane Schuppert" initials="CS" lastIdx="1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074"/>
    <a:srgbClr val="73F246"/>
    <a:srgbClr val="E8E8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06" autoAdjust="0"/>
    <p:restoredTop sz="90775" autoAdjust="0"/>
  </p:normalViewPr>
  <p:slideViewPr>
    <p:cSldViewPr>
      <p:cViewPr varScale="1">
        <p:scale>
          <a:sx n="105" d="100"/>
          <a:sy n="105" d="100"/>
        </p:scale>
        <p:origin x="1704"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a:lstStyle/>
          <a:p>
            <a:pPr>
              <a:defRPr/>
            </a:pPr>
            <a:r>
              <a:rPr lang="de-DE" sz="2400" dirty="0">
                <a:solidFill>
                  <a:srgbClr val="C00000"/>
                </a:solidFill>
              </a:rPr>
              <a:t>Core PFM </a:t>
            </a:r>
            <a:r>
              <a:rPr lang="de-DE" sz="2400" dirty="0" err="1">
                <a:solidFill>
                  <a:srgbClr val="C00000"/>
                </a:solidFill>
              </a:rPr>
              <a:t>risks</a:t>
            </a:r>
            <a:r>
              <a:rPr lang="de-DE" sz="2400" dirty="0">
                <a:solidFill>
                  <a:srgbClr val="C00000"/>
                </a:solidFill>
              </a:rPr>
              <a:t> in Africa </a:t>
            </a:r>
          </a:p>
        </c:rich>
      </c:tx>
      <c:layout>
        <c:manualLayout>
          <c:xMode val="edge"/>
          <c:yMode val="edge"/>
          <c:x val="4.2314848430090722E-2"/>
          <c:y val="3.8500295269981048E-2"/>
        </c:manualLayout>
      </c:layout>
      <c:overlay val="0"/>
    </c:title>
    <c:autoTitleDeleted val="0"/>
    <c:plotArea>
      <c:layout>
        <c:manualLayout>
          <c:layoutTarget val="inner"/>
          <c:xMode val="edge"/>
          <c:yMode val="edge"/>
          <c:x val="0.30569881889763778"/>
          <c:y val="0.19694006999125113"/>
          <c:w val="0.45249146981627297"/>
          <c:h val="0.75415244969378825"/>
        </c:manualLayout>
      </c:layout>
      <c:doughnutChart>
        <c:varyColors val="1"/>
        <c:ser>
          <c:idx val="0"/>
          <c:order val="0"/>
          <c:dPt>
            <c:idx val="3"/>
            <c:bubble3D val="0"/>
            <c:explosion val="14"/>
            <c:extLst>
              <c:ext xmlns:c16="http://schemas.microsoft.com/office/drawing/2014/chart" uri="{C3380CC4-5D6E-409C-BE32-E72D297353CC}">
                <c16:uniqueId val="{00000000-3606-4C35-83E3-C9100AD02FFE}"/>
              </c:ext>
            </c:extLst>
          </c:dPt>
          <c:dLbls>
            <c:dLbl>
              <c:idx val="0"/>
              <c:layout>
                <c:manualLayout>
                  <c:x val="0.12010589750649403"/>
                  <c:y val="-0.1018520024240926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606-4C35-83E3-C9100AD02FFE}"/>
                </c:ext>
              </c:extLst>
            </c:dLbl>
            <c:dLbl>
              <c:idx val="1"/>
              <c:layout>
                <c:manualLayout>
                  <c:x val="0.12039974967202478"/>
                  <c:y val="-6.9324061937951473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606-4C35-83E3-C9100AD02FFE}"/>
                </c:ext>
              </c:extLst>
            </c:dLbl>
            <c:dLbl>
              <c:idx val="2"/>
              <c:layout>
                <c:manualLayout>
                  <c:x val="0.16111111111111112"/>
                  <c:y val="0"/>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606-4C35-83E3-C9100AD02FFE}"/>
                </c:ext>
              </c:extLst>
            </c:dLbl>
            <c:dLbl>
              <c:idx val="3"/>
              <c:layout>
                <c:manualLayout>
                  <c:x val="0.17576117619876352"/>
                  <c:y val="8.9012646039838036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606-4C35-83E3-C9100AD02FFE}"/>
                </c:ext>
              </c:extLst>
            </c:dLbl>
            <c:dLbl>
              <c:idx val="4"/>
              <c:layout>
                <c:manualLayout>
                  <c:x val="2.0360911691676562E-2"/>
                  <c:y val="0.13455898669648064"/>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606-4C35-83E3-C9100AD02FFE}"/>
                </c:ext>
              </c:extLst>
            </c:dLbl>
            <c:dLbl>
              <c:idx val="5"/>
              <c:layout>
                <c:manualLayout>
                  <c:x val="-0.10001750757861602"/>
                  <c:y val="9.615598215283569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606-4C35-83E3-C9100AD02FFE}"/>
                </c:ext>
              </c:extLst>
            </c:dLbl>
            <c:dLbl>
              <c:idx val="6"/>
              <c:layout>
                <c:manualLayout>
                  <c:x val="-0.13857769411910831"/>
                  <c:y val="8.0242776454810399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606-4C35-83E3-C9100AD02FFE}"/>
                </c:ext>
              </c:extLst>
            </c:dLbl>
            <c:dLbl>
              <c:idx val="7"/>
              <c:layout>
                <c:manualLayout>
                  <c:x val="-0.1558932941091799"/>
                  <c:y val="3.2125919611383474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606-4C35-83E3-C9100AD02FFE}"/>
                </c:ext>
              </c:extLst>
            </c:dLbl>
            <c:dLbl>
              <c:idx val="8"/>
              <c:layout>
                <c:manualLayout>
                  <c:x val="-0.14961461876685769"/>
                  <c:y val="-8.0676747964683933E-3"/>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606-4C35-83E3-C9100AD02FFE}"/>
                </c:ext>
              </c:extLst>
            </c:dLbl>
            <c:dLbl>
              <c:idx val="9"/>
              <c:layout>
                <c:manualLayout>
                  <c:x val="-0.14972432203076472"/>
                  <c:y val="-3.0792720145115672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606-4C35-83E3-C9100AD02FFE}"/>
                </c:ext>
              </c:extLst>
            </c:dLbl>
            <c:dLbl>
              <c:idx val="10"/>
              <c:layout>
                <c:manualLayout>
                  <c:x val="-0.12334872134155761"/>
                  <c:y val="-9.2869021481712152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606-4C35-83E3-C9100AD02FFE}"/>
                </c:ext>
              </c:extLst>
            </c:dLbl>
            <c:dLbl>
              <c:idx val="11"/>
              <c:layout>
                <c:manualLayout>
                  <c:x val="-5.5386686278743338E-2"/>
                  <c:y val="-0.11979382030851166"/>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606-4C35-83E3-C9100AD02FFE}"/>
                </c:ext>
              </c:extLst>
            </c:dLbl>
            <c:dLbl>
              <c:idx val="12"/>
              <c:layout>
                <c:manualLayout>
                  <c:x val="-3.5155791687774031E-2"/>
                  <c:y val="-0.1054139104168518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606-4C35-83E3-C9100AD02FFE}"/>
                </c:ext>
              </c:extLst>
            </c:dLbl>
            <c:spPr>
              <a:noFill/>
              <a:ln>
                <a:noFill/>
              </a:ln>
              <a:effectLst/>
            </c:spPr>
            <c:txPr>
              <a:bodyPr/>
              <a:lstStyle/>
              <a:p>
                <a:pPr>
                  <a:defRPr sz="1600"/>
                </a:pPr>
                <a:endParaRPr lang="ru-RU"/>
              </a:p>
            </c:txPr>
            <c:showLegendKey val="0"/>
            <c:showVal val="0"/>
            <c:showCatName val="1"/>
            <c:showSerName val="0"/>
            <c:showPercent val="0"/>
            <c:showBubbleSize val="0"/>
            <c:showLeaderLines val="1"/>
            <c:extLst>
              <c:ext xmlns:c15="http://schemas.microsoft.com/office/drawing/2012/chart" uri="{CE6537A1-D6FC-4f65-9D91-7224C49458BB}"/>
            </c:extLst>
          </c:dLbls>
          <c:cat>
            <c:strRef>
              <c:f>trial!$D$18:$D$29</c:f>
              <c:strCache>
                <c:ptCount val="12"/>
                <c:pt idx="0">
                  <c:v>Collection of Tax Arrears</c:v>
                </c:pt>
                <c:pt idx="1">
                  <c:v>Procurement –Competition</c:v>
                </c:pt>
                <c:pt idx="2">
                  <c:v>Procurement – Transparency</c:v>
                </c:pt>
                <c:pt idx="3">
                  <c:v>SAI – Independence</c:v>
                </c:pt>
                <c:pt idx="4">
                  <c:v>Expenditure Arrears</c:v>
                </c:pt>
                <c:pt idx="5">
                  <c:v>Budget Credibility</c:v>
                </c:pt>
                <c:pt idx="6">
                  <c:v>Procurement – Blacklisting</c:v>
                </c:pt>
                <c:pt idx="7">
                  <c:v>Cash Management</c:v>
                </c:pt>
                <c:pt idx="8">
                  <c:v>Accounts Reconciliation</c:v>
                </c:pt>
                <c:pt idx="9">
                  <c:v>Internal Control – Payroll</c:v>
                </c:pt>
                <c:pt idx="10">
                  <c:v>Financial Reporting </c:v>
                </c:pt>
                <c:pt idx="11">
                  <c:v>Parliamentary Scrutiny</c:v>
                </c:pt>
              </c:strCache>
            </c:strRef>
          </c:cat>
          <c:val>
            <c:numRef>
              <c:f>trial!$E$18:$E$29</c:f>
              <c:numCache>
                <c:formatCode>0%</c:formatCode>
                <c:ptCount val="12"/>
                <c:pt idx="0">
                  <c:v>0.73913043478260865</c:v>
                </c:pt>
                <c:pt idx="1">
                  <c:v>0.65217391304347827</c:v>
                </c:pt>
                <c:pt idx="2">
                  <c:v>0.56521739130434778</c:v>
                </c:pt>
                <c:pt idx="3">
                  <c:v>0.52173913043478259</c:v>
                </c:pt>
                <c:pt idx="4">
                  <c:v>0.47826086956521741</c:v>
                </c:pt>
                <c:pt idx="5">
                  <c:v>0.47826086956521741</c:v>
                </c:pt>
                <c:pt idx="6">
                  <c:v>0.43478260869565216</c:v>
                </c:pt>
                <c:pt idx="7">
                  <c:v>0.39130434782608697</c:v>
                </c:pt>
                <c:pt idx="8">
                  <c:v>0.39130434782608697</c:v>
                </c:pt>
                <c:pt idx="9">
                  <c:v>0.34782608695652173</c:v>
                </c:pt>
                <c:pt idx="10">
                  <c:v>0.39130434782608697</c:v>
                </c:pt>
                <c:pt idx="11">
                  <c:v>0.39130434782608697</c:v>
                </c:pt>
              </c:numCache>
            </c:numRef>
          </c:val>
          <c:extLst>
            <c:ext xmlns:c16="http://schemas.microsoft.com/office/drawing/2014/chart" uri="{C3380CC4-5D6E-409C-BE32-E72D297353CC}">
              <c16:uniqueId val="{0000000D-3606-4C35-83E3-C9100AD02FFE}"/>
            </c:ext>
          </c:extLst>
        </c:ser>
        <c:dLbls>
          <c:showLegendKey val="0"/>
          <c:showVal val="0"/>
          <c:showCatName val="1"/>
          <c:showSerName val="0"/>
          <c:showPercent val="1"/>
          <c:showBubbleSize val="0"/>
          <c:showLeaderLines val="1"/>
        </c:dLbls>
        <c:firstSliceAng val="0"/>
        <c:holeSize val="50"/>
      </c:doughnutChart>
    </c:plotArea>
    <c:plotVisOnly val="1"/>
    <c:dispBlanksAs val="gap"/>
    <c:showDLblsOverMax val="0"/>
  </c:chart>
  <c:externalData r:id="rId2">
    <c:autoUpdate val="0"/>
  </c:externalData>
</c:chartSpace>
</file>

<file path=ppt/diagrams/_rels/data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ata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image" Target="../media/image15.jpg"/></Relationships>
</file>

<file path=ppt/diagrams/_rels/drawing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image" Target="../media/image15.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956326-A749-4694-BA1D-A69A9A09268B}"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de-DE"/>
        </a:p>
      </dgm:t>
    </dgm:pt>
    <dgm:pt modelId="{A5571E4D-50E8-45EA-ABD9-1C5EEE8D4EB9}">
      <dgm:prSet phldrT="[Text]" custT="1"/>
      <dgm:spPr/>
      <dgm:t>
        <a:bodyPr/>
        <a:lstStyle/>
        <a:p>
          <a:r>
            <a:rPr lang="de-DE" sz="2000" dirty="0"/>
            <a:t>Public</a:t>
          </a:r>
          <a:r>
            <a:rPr lang="de-DE" sz="2300" dirty="0"/>
            <a:t> </a:t>
          </a:r>
          <a:r>
            <a:rPr lang="de-DE" sz="2000" dirty="0"/>
            <a:t>Financial</a:t>
          </a:r>
          <a:r>
            <a:rPr lang="de-DE" sz="2300" dirty="0"/>
            <a:t> </a:t>
          </a:r>
          <a:r>
            <a:rPr lang="de-DE" sz="2000" dirty="0"/>
            <a:t>Management</a:t>
          </a:r>
          <a:endParaRPr lang="de-DE" sz="2300" dirty="0"/>
        </a:p>
      </dgm:t>
    </dgm:pt>
    <dgm:pt modelId="{BC88AC5E-929D-497A-A617-D1EB90C3547D}" type="parTrans" cxnId="{7534AB7F-AD69-430F-B4CD-81564E556044}">
      <dgm:prSet/>
      <dgm:spPr/>
      <dgm:t>
        <a:bodyPr/>
        <a:lstStyle/>
        <a:p>
          <a:endParaRPr lang="de-DE"/>
        </a:p>
      </dgm:t>
    </dgm:pt>
    <dgm:pt modelId="{96773E92-7831-4581-96CA-892F3CEDEB40}" type="sibTrans" cxnId="{7534AB7F-AD69-430F-B4CD-81564E556044}">
      <dgm:prSet/>
      <dgm:spPr/>
      <dgm:t>
        <a:bodyPr/>
        <a:lstStyle/>
        <a:p>
          <a:endParaRPr lang="de-DE"/>
        </a:p>
      </dgm:t>
    </dgm:pt>
    <dgm:pt modelId="{CDF3A90E-59E7-420E-8E8C-833F86E9A3B2}">
      <dgm:prSet phldrT="[Text]" custT="1"/>
      <dgm:spPr>
        <a:effectLst>
          <a:innerShdw blurRad="63500" dist="50800" dir="18900000">
            <a:prstClr val="black">
              <a:alpha val="50000"/>
            </a:prstClr>
          </a:innerShdw>
        </a:effectLst>
      </dgm:spPr>
      <dgm:t>
        <a:bodyPr/>
        <a:lstStyle/>
        <a:p>
          <a:r>
            <a:rPr lang="de-DE" sz="2000" b="1" dirty="0" err="1">
              <a:solidFill>
                <a:schemeClr val="tx1"/>
              </a:solidFill>
            </a:rPr>
            <a:t>Catalyst</a:t>
          </a:r>
          <a:r>
            <a:rPr lang="de-DE" sz="2000" b="1" dirty="0">
              <a:solidFill>
                <a:schemeClr val="tx1"/>
              </a:solidFill>
            </a:rPr>
            <a:t> </a:t>
          </a:r>
          <a:r>
            <a:rPr lang="de-DE" sz="2000" b="1" dirty="0" err="1">
              <a:solidFill>
                <a:schemeClr val="tx1"/>
              </a:solidFill>
            </a:rPr>
            <a:t>for</a:t>
          </a:r>
          <a:r>
            <a:rPr lang="de-DE" sz="2000" b="1" dirty="0">
              <a:solidFill>
                <a:schemeClr val="tx1"/>
              </a:solidFill>
            </a:rPr>
            <a:t> </a:t>
          </a:r>
          <a:r>
            <a:rPr lang="de-DE" sz="2000" b="1" dirty="0" err="1">
              <a:solidFill>
                <a:schemeClr val="tx1"/>
              </a:solidFill>
            </a:rPr>
            <a:t>government</a:t>
          </a:r>
          <a:r>
            <a:rPr lang="de-DE" sz="2000" b="1" dirty="0">
              <a:solidFill>
                <a:schemeClr val="tx1"/>
              </a:solidFill>
            </a:rPr>
            <a:t> </a:t>
          </a:r>
          <a:r>
            <a:rPr lang="de-DE" sz="2000" b="1" dirty="0" err="1">
              <a:solidFill>
                <a:schemeClr val="tx1"/>
              </a:solidFill>
            </a:rPr>
            <a:t>performance</a:t>
          </a:r>
          <a:endParaRPr lang="de-DE" sz="2000" b="1" dirty="0">
            <a:solidFill>
              <a:schemeClr val="tx1"/>
            </a:solidFill>
          </a:endParaRPr>
        </a:p>
      </dgm:t>
    </dgm:pt>
    <dgm:pt modelId="{85B9C605-8F3B-4F5D-A391-07B2EB4C6ED7}" type="parTrans" cxnId="{BC40DC67-CA38-4D0B-B63C-DD6A4C2077E0}">
      <dgm:prSet/>
      <dgm:spPr/>
      <dgm:t>
        <a:bodyPr/>
        <a:lstStyle/>
        <a:p>
          <a:endParaRPr lang="de-DE"/>
        </a:p>
      </dgm:t>
    </dgm:pt>
    <dgm:pt modelId="{9EF86491-45E4-4BC4-92C4-0E31E7BF49F0}" type="sibTrans" cxnId="{BC40DC67-CA38-4D0B-B63C-DD6A4C2077E0}">
      <dgm:prSet/>
      <dgm:spPr/>
      <dgm:t>
        <a:bodyPr/>
        <a:lstStyle/>
        <a:p>
          <a:endParaRPr lang="de-DE"/>
        </a:p>
      </dgm:t>
    </dgm:pt>
    <dgm:pt modelId="{C36B9B80-D8E5-472B-834F-0D9FCC4CA7F4}">
      <dgm:prSet phldrT="[Text]" custT="1"/>
      <dgm:spPr/>
      <dgm:t>
        <a:bodyPr/>
        <a:lstStyle/>
        <a:p>
          <a:pPr algn="l"/>
          <a:r>
            <a:rPr lang="de-DE" sz="2400" b="1" dirty="0"/>
            <a:t>and </a:t>
          </a:r>
          <a:r>
            <a:rPr lang="de-DE" sz="2400" b="1" dirty="0" err="1"/>
            <a:t>reframe</a:t>
          </a:r>
          <a:r>
            <a:rPr lang="de-DE" sz="2400" b="1" dirty="0"/>
            <a:t> </a:t>
          </a:r>
          <a:r>
            <a:rPr lang="de-DE" sz="2400" b="1" dirty="0" err="1"/>
            <a:t>the</a:t>
          </a:r>
          <a:r>
            <a:rPr lang="de-DE" sz="2400" b="1" dirty="0"/>
            <a:t> </a:t>
          </a:r>
          <a:r>
            <a:rPr lang="de-DE" sz="2400" b="1" dirty="0" err="1"/>
            <a:t>of</a:t>
          </a:r>
          <a:r>
            <a:rPr lang="de-DE" sz="2400" b="1" dirty="0"/>
            <a:t> PFM </a:t>
          </a:r>
          <a:r>
            <a:rPr lang="de-DE" sz="2400" b="1" dirty="0" err="1"/>
            <a:t>systems</a:t>
          </a:r>
          <a:endParaRPr lang="de-DE" sz="2400" b="1" dirty="0"/>
        </a:p>
      </dgm:t>
    </dgm:pt>
    <dgm:pt modelId="{6E8278A8-E8B9-4142-8082-990104A3417A}" type="parTrans" cxnId="{243A5B96-4CFF-410D-B85E-4DED4CFBBC16}">
      <dgm:prSet/>
      <dgm:spPr/>
      <dgm:t>
        <a:bodyPr/>
        <a:lstStyle/>
        <a:p>
          <a:endParaRPr lang="de-DE"/>
        </a:p>
      </dgm:t>
    </dgm:pt>
    <dgm:pt modelId="{67FBFBE9-007C-405B-B4A8-406E3D0ECD38}" type="sibTrans" cxnId="{243A5B96-4CFF-410D-B85E-4DED4CFBBC16}">
      <dgm:prSet/>
      <dgm:spPr/>
      <dgm:t>
        <a:bodyPr/>
        <a:lstStyle/>
        <a:p>
          <a:endParaRPr lang="de-DE"/>
        </a:p>
      </dgm:t>
    </dgm:pt>
    <dgm:pt modelId="{1EF3AFBE-18E8-4D32-9EB2-DFCE412D6783}">
      <dgm:prSet phldrT="[Text]" custT="1"/>
      <dgm:spPr/>
      <dgm:t>
        <a:bodyPr/>
        <a:lstStyle/>
        <a:p>
          <a:pPr algn="r"/>
          <a:r>
            <a:rPr lang="de-DE" sz="2400" b="1" dirty="0"/>
            <a:t>SAIs </a:t>
          </a:r>
          <a:r>
            <a:rPr lang="de-DE" sz="2400" b="1" dirty="0" err="1"/>
            <a:t>to</a:t>
          </a:r>
          <a:r>
            <a:rPr lang="de-DE" sz="2400" b="1" dirty="0"/>
            <a:t> </a:t>
          </a:r>
          <a:r>
            <a:rPr lang="de-DE" sz="2400" b="1" dirty="0" err="1"/>
            <a:t>rethink</a:t>
          </a:r>
          <a:r>
            <a:rPr lang="de-DE" sz="2400" b="1" dirty="0"/>
            <a:t> </a:t>
          </a:r>
          <a:r>
            <a:rPr lang="de-DE" sz="2400" b="1" dirty="0" err="1"/>
            <a:t>review</a:t>
          </a:r>
          <a:r>
            <a:rPr lang="de-DE" sz="2400" b="1" dirty="0"/>
            <a:t> and </a:t>
          </a:r>
          <a:r>
            <a:rPr lang="de-DE" sz="2400" b="1" dirty="0" err="1"/>
            <a:t>audit</a:t>
          </a:r>
          <a:r>
            <a:rPr lang="de-DE" sz="2400" b="1" dirty="0"/>
            <a:t> </a:t>
          </a:r>
        </a:p>
      </dgm:t>
    </dgm:pt>
    <dgm:pt modelId="{006A976E-3CF3-4301-90B2-0DC47BC629DF}" type="sibTrans" cxnId="{B4B0FDA4-D344-4236-8751-6DBFDE8B053B}">
      <dgm:prSet/>
      <dgm:spPr/>
      <dgm:t>
        <a:bodyPr/>
        <a:lstStyle/>
        <a:p>
          <a:endParaRPr lang="de-DE"/>
        </a:p>
      </dgm:t>
    </dgm:pt>
    <dgm:pt modelId="{8B52CEAF-91D9-40DB-9C1A-BC4E8CDF6483}" type="parTrans" cxnId="{B4B0FDA4-D344-4236-8751-6DBFDE8B053B}">
      <dgm:prSet/>
      <dgm:spPr/>
      <dgm:t>
        <a:bodyPr/>
        <a:lstStyle/>
        <a:p>
          <a:endParaRPr lang="de-DE"/>
        </a:p>
      </dgm:t>
    </dgm:pt>
    <dgm:pt modelId="{5C179EA5-E101-457A-B633-2D23264C713E}" type="pres">
      <dgm:prSet presAssocID="{43956326-A749-4694-BA1D-A69A9A09268B}" presName="Name0" presStyleCnt="0">
        <dgm:presLayoutVars>
          <dgm:dir/>
          <dgm:animOne val="branch"/>
          <dgm:animLvl val="lvl"/>
        </dgm:presLayoutVars>
      </dgm:prSet>
      <dgm:spPr/>
      <dgm:t>
        <a:bodyPr/>
        <a:lstStyle/>
        <a:p>
          <a:endParaRPr lang="ru-RU"/>
        </a:p>
      </dgm:t>
    </dgm:pt>
    <dgm:pt modelId="{0CB41F6C-6E2A-4714-8623-B7A6B2B7FEF9}" type="pres">
      <dgm:prSet presAssocID="{A5571E4D-50E8-45EA-ABD9-1C5EEE8D4EB9}" presName="chaos" presStyleCnt="0"/>
      <dgm:spPr/>
    </dgm:pt>
    <dgm:pt modelId="{34297EAC-E5AF-442D-AB76-8DFAA0537ECA}" type="pres">
      <dgm:prSet presAssocID="{A5571E4D-50E8-45EA-ABD9-1C5EEE8D4EB9}" presName="parTx1" presStyleLbl="revTx" presStyleIdx="0" presStyleCnt="3"/>
      <dgm:spPr/>
      <dgm:t>
        <a:bodyPr/>
        <a:lstStyle/>
        <a:p>
          <a:endParaRPr lang="ru-RU"/>
        </a:p>
      </dgm:t>
    </dgm:pt>
    <dgm:pt modelId="{ED54C725-160F-4808-A392-A3C8DB7D382D}" type="pres">
      <dgm:prSet presAssocID="{A5571E4D-50E8-45EA-ABD9-1C5EEE8D4EB9}" presName="desTx1" presStyleLbl="revTx" presStyleIdx="1" presStyleCnt="3" custScaleX="114713" custScaleY="56217" custLinFactNeighborX="72395" custLinFactNeighborY="15531">
        <dgm:presLayoutVars>
          <dgm:bulletEnabled val="1"/>
        </dgm:presLayoutVars>
      </dgm:prSet>
      <dgm:spPr/>
      <dgm:t>
        <a:bodyPr/>
        <a:lstStyle/>
        <a:p>
          <a:endParaRPr lang="ru-RU"/>
        </a:p>
      </dgm:t>
    </dgm:pt>
    <dgm:pt modelId="{6759016B-AE11-4721-959E-E14A830794E0}" type="pres">
      <dgm:prSet presAssocID="{A5571E4D-50E8-45EA-ABD9-1C5EEE8D4EB9}" presName="c1" presStyleLbl="node1" presStyleIdx="0" presStyleCnt="19"/>
      <dgm:spPr/>
    </dgm:pt>
    <dgm:pt modelId="{A3950234-C792-4812-B319-40873384EF35}" type="pres">
      <dgm:prSet presAssocID="{A5571E4D-50E8-45EA-ABD9-1C5EEE8D4EB9}" presName="c2" presStyleLbl="node1" presStyleIdx="1" presStyleCnt="19"/>
      <dgm:spPr/>
    </dgm:pt>
    <dgm:pt modelId="{0F834A07-5659-4C03-BBDA-8ABB6E0E8ACF}" type="pres">
      <dgm:prSet presAssocID="{A5571E4D-50E8-45EA-ABD9-1C5EEE8D4EB9}" presName="c3" presStyleLbl="node1" presStyleIdx="2" presStyleCnt="19"/>
      <dgm:spPr/>
    </dgm:pt>
    <dgm:pt modelId="{CED792A0-B793-45A6-8A52-4679FE6683A0}" type="pres">
      <dgm:prSet presAssocID="{A5571E4D-50E8-45EA-ABD9-1C5EEE8D4EB9}" presName="c4" presStyleLbl="node1" presStyleIdx="3" presStyleCnt="19"/>
      <dgm:spPr/>
    </dgm:pt>
    <dgm:pt modelId="{711BC3CC-09F0-4771-966C-D375D41A559A}" type="pres">
      <dgm:prSet presAssocID="{A5571E4D-50E8-45EA-ABD9-1C5EEE8D4EB9}" presName="c5" presStyleLbl="node1" presStyleIdx="4" presStyleCnt="19"/>
      <dgm:spPr/>
    </dgm:pt>
    <dgm:pt modelId="{1E0425F8-FF3C-416A-B10D-EBB02EDE047B}" type="pres">
      <dgm:prSet presAssocID="{A5571E4D-50E8-45EA-ABD9-1C5EEE8D4EB9}" presName="c6" presStyleLbl="node1" presStyleIdx="5" presStyleCnt="19"/>
      <dgm:spPr/>
    </dgm:pt>
    <dgm:pt modelId="{F3EC572F-5AFC-4BA0-A43A-4CA616B06F4F}" type="pres">
      <dgm:prSet presAssocID="{A5571E4D-50E8-45EA-ABD9-1C5EEE8D4EB9}" presName="c7" presStyleLbl="node1" presStyleIdx="6" presStyleCnt="19"/>
      <dgm:spPr/>
    </dgm:pt>
    <dgm:pt modelId="{8E1CB37D-A40D-402E-A314-057897F2C396}" type="pres">
      <dgm:prSet presAssocID="{A5571E4D-50E8-45EA-ABD9-1C5EEE8D4EB9}" presName="c8" presStyleLbl="node1" presStyleIdx="7" presStyleCnt="19"/>
      <dgm:spPr/>
    </dgm:pt>
    <dgm:pt modelId="{2019A283-BB8B-4C77-AF8A-381CA1A87DAA}" type="pres">
      <dgm:prSet presAssocID="{A5571E4D-50E8-45EA-ABD9-1C5EEE8D4EB9}" presName="c9" presStyleLbl="node1" presStyleIdx="8" presStyleCnt="19"/>
      <dgm:spPr/>
    </dgm:pt>
    <dgm:pt modelId="{A8D97F71-CF38-4644-B4E5-0E5F09A9108C}" type="pres">
      <dgm:prSet presAssocID="{A5571E4D-50E8-45EA-ABD9-1C5EEE8D4EB9}" presName="c10" presStyleLbl="node1" presStyleIdx="9" presStyleCnt="19"/>
      <dgm:spPr/>
    </dgm:pt>
    <dgm:pt modelId="{0478D874-663E-4112-AB47-1E64E06447DA}" type="pres">
      <dgm:prSet presAssocID="{A5571E4D-50E8-45EA-ABD9-1C5EEE8D4EB9}" presName="c11" presStyleLbl="node1" presStyleIdx="10" presStyleCnt="19"/>
      <dgm:spPr/>
    </dgm:pt>
    <dgm:pt modelId="{3735A5E5-D148-4D9E-86D7-1CD2B5E85F61}" type="pres">
      <dgm:prSet presAssocID="{A5571E4D-50E8-45EA-ABD9-1C5EEE8D4EB9}" presName="c12" presStyleLbl="node1" presStyleIdx="11" presStyleCnt="19"/>
      <dgm:spPr/>
    </dgm:pt>
    <dgm:pt modelId="{F0459322-C7E1-4C58-AD2E-F2E84E0DEFD8}" type="pres">
      <dgm:prSet presAssocID="{A5571E4D-50E8-45EA-ABD9-1C5EEE8D4EB9}" presName="c13" presStyleLbl="node1" presStyleIdx="12" presStyleCnt="19"/>
      <dgm:spPr/>
    </dgm:pt>
    <dgm:pt modelId="{1FECCBD6-89F1-456D-AF3C-58E2F69A8402}" type="pres">
      <dgm:prSet presAssocID="{A5571E4D-50E8-45EA-ABD9-1C5EEE8D4EB9}" presName="c14" presStyleLbl="node1" presStyleIdx="13" presStyleCnt="19"/>
      <dgm:spPr/>
    </dgm:pt>
    <dgm:pt modelId="{32CDB840-BB2E-4980-AAC0-DE76DE335F76}" type="pres">
      <dgm:prSet presAssocID="{A5571E4D-50E8-45EA-ABD9-1C5EEE8D4EB9}" presName="c15" presStyleLbl="node1" presStyleIdx="14" presStyleCnt="19"/>
      <dgm:spPr/>
    </dgm:pt>
    <dgm:pt modelId="{0E753844-925A-4E50-ADF0-F9210D2A3EBB}" type="pres">
      <dgm:prSet presAssocID="{A5571E4D-50E8-45EA-ABD9-1C5EEE8D4EB9}" presName="c16" presStyleLbl="node1" presStyleIdx="15" presStyleCnt="19"/>
      <dgm:spPr/>
    </dgm:pt>
    <dgm:pt modelId="{712C81FF-EEE1-4DB6-AE33-1B80FB2A562A}" type="pres">
      <dgm:prSet presAssocID="{A5571E4D-50E8-45EA-ABD9-1C5EEE8D4EB9}" presName="c17" presStyleLbl="node1" presStyleIdx="16" presStyleCnt="19"/>
      <dgm:spPr/>
    </dgm:pt>
    <dgm:pt modelId="{54CF37DE-3E74-4E5C-BC62-5D4986C3691B}" type="pres">
      <dgm:prSet presAssocID="{A5571E4D-50E8-45EA-ABD9-1C5EEE8D4EB9}" presName="c18" presStyleLbl="node1" presStyleIdx="17" presStyleCnt="19"/>
      <dgm:spPr/>
    </dgm:pt>
    <dgm:pt modelId="{257BB245-934C-4147-B340-4AB373F0D627}" type="pres">
      <dgm:prSet presAssocID="{96773E92-7831-4581-96CA-892F3CEDEB40}" presName="chevronComposite1" presStyleCnt="0"/>
      <dgm:spPr/>
    </dgm:pt>
    <dgm:pt modelId="{54D45FCF-DF19-49CB-98C6-470E84351DCB}" type="pres">
      <dgm:prSet presAssocID="{96773E92-7831-4581-96CA-892F3CEDEB40}" presName="chevron1" presStyleLbl="sibTrans2D1" presStyleIdx="0" presStyleCnt="2"/>
      <dgm:spPr/>
    </dgm:pt>
    <dgm:pt modelId="{76DB8E67-CD9F-4519-AA4C-F8D3FF0E00B5}" type="pres">
      <dgm:prSet presAssocID="{96773E92-7831-4581-96CA-892F3CEDEB40}" presName="spChevron1" presStyleCnt="0"/>
      <dgm:spPr/>
    </dgm:pt>
    <dgm:pt modelId="{21899AB7-A346-4B35-93D2-7B15C0039B4B}" type="pres">
      <dgm:prSet presAssocID="{96773E92-7831-4581-96CA-892F3CEDEB40}" presName="overlap" presStyleCnt="0"/>
      <dgm:spPr/>
    </dgm:pt>
    <dgm:pt modelId="{6D5CF9E1-AE92-488D-9410-67BD2C7FCCCD}" type="pres">
      <dgm:prSet presAssocID="{96773E92-7831-4581-96CA-892F3CEDEB40}" presName="chevronComposite2" presStyleCnt="0"/>
      <dgm:spPr/>
    </dgm:pt>
    <dgm:pt modelId="{8D0E123D-C11B-45E6-8EB6-38550427AF8C}" type="pres">
      <dgm:prSet presAssocID="{96773E92-7831-4581-96CA-892F3CEDEB40}" presName="chevron2" presStyleLbl="sibTrans2D1" presStyleIdx="1" presStyleCnt="2"/>
      <dgm:spPr/>
    </dgm:pt>
    <dgm:pt modelId="{1EAFF1F8-D0EF-4D0F-B079-6780F476D077}" type="pres">
      <dgm:prSet presAssocID="{96773E92-7831-4581-96CA-892F3CEDEB40}" presName="spChevron2" presStyleCnt="0"/>
      <dgm:spPr/>
    </dgm:pt>
    <dgm:pt modelId="{C78F88B8-0EDB-4288-A382-E5FA583711F1}" type="pres">
      <dgm:prSet presAssocID="{CDF3A90E-59E7-420E-8E8C-833F86E9A3B2}" presName="last" presStyleCnt="0"/>
      <dgm:spPr/>
    </dgm:pt>
    <dgm:pt modelId="{40A47D1A-C00A-4493-8BF5-F14248E893B0}" type="pres">
      <dgm:prSet presAssocID="{CDF3A90E-59E7-420E-8E8C-833F86E9A3B2}" presName="circleTx" presStyleLbl="node1" presStyleIdx="18" presStyleCnt="19" custScaleX="126548" custScaleY="106470"/>
      <dgm:spPr/>
      <dgm:t>
        <a:bodyPr/>
        <a:lstStyle/>
        <a:p>
          <a:endParaRPr lang="ru-RU"/>
        </a:p>
      </dgm:t>
    </dgm:pt>
    <dgm:pt modelId="{9B3BB785-07C9-4C23-8DBD-9D80B5A8A715}" type="pres">
      <dgm:prSet presAssocID="{CDF3A90E-59E7-420E-8E8C-833F86E9A3B2}" presName="desTxN" presStyleLbl="revTx" presStyleIdx="2" presStyleCnt="3" custScaleY="72148" custLinFactNeighborX="2627" custLinFactNeighborY="14850">
        <dgm:presLayoutVars>
          <dgm:bulletEnabled val="1"/>
        </dgm:presLayoutVars>
      </dgm:prSet>
      <dgm:spPr/>
      <dgm:t>
        <a:bodyPr/>
        <a:lstStyle/>
        <a:p>
          <a:endParaRPr lang="ru-RU"/>
        </a:p>
      </dgm:t>
    </dgm:pt>
    <dgm:pt modelId="{76B9E3A2-5DCD-406E-8DDD-17A84B61A2E7}" type="pres">
      <dgm:prSet presAssocID="{CDF3A90E-59E7-420E-8E8C-833F86E9A3B2}" presName="spN" presStyleCnt="0"/>
      <dgm:spPr/>
    </dgm:pt>
  </dgm:ptLst>
  <dgm:cxnLst>
    <dgm:cxn modelId="{7534AB7F-AD69-430F-B4CD-81564E556044}" srcId="{43956326-A749-4694-BA1D-A69A9A09268B}" destId="{A5571E4D-50E8-45EA-ABD9-1C5EEE8D4EB9}" srcOrd="0" destOrd="0" parTransId="{BC88AC5E-929D-497A-A617-D1EB90C3547D}" sibTransId="{96773E92-7831-4581-96CA-892F3CEDEB40}"/>
    <dgm:cxn modelId="{BC40DC67-CA38-4D0B-B63C-DD6A4C2077E0}" srcId="{43956326-A749-4694-BA1D-A69A9A09268B}" destId="{CDF3A90E-59E7-420E-8E8C-833F86E9A3B2}" srcOrd="1" destOrd="0" parTransId="{85B9C605-8F3B-4F5D-A391-07B2EB4C6ED7}" sibTransId="{9EF86491-45E4-4BC4-92C4-0E31E7BF49F0}"/>
    <dgm:cxn modelId="{DE560925-4DD1-4A0F-81C2-378584BA4417}" type="presOf" srcId="{43956326-A749-4694-BA1D-A69A9A09268B}" destId="{5C179EA5-E101-457A-B633-2D23264C713E}" srcOrd="0" destOrd="0" presId="urn:microsoft.com/office/officeart/2009/3/layout/RandomtoResultProcess"/>
    <dgm:cxn modelId="{A156CB9D-7453-4730-9C55-68D12B7543A2}" type="presOf" srcId="{C36B9B80-D8E5-472B-834F-0D9FCC4CA7F4}" destId="{9B3BB785-07C9-4C23-8DBD-9D80B5A8A715}" srcOrd="0" destOrd="0" presId="urn:microsoft.com/office/officeart/2009/3/layout/RandomtoResultProcess"/>
    <dgm:cxn modelId="{77079F44-ADBD-4DBE-8EB3-2BF9B1EEE36C}" type="presOf" srcId="{CDF3A90E-59E7-420E-8E8C-833F86E9A3B2}" destId="{40A47D1A-C00A-4493-8BF5-F14248E893B0}" srcOrd="0" destOrd="0" presId="urn:microsoft.com/office/officeart/2009/3/layout/RandomtoResultProcess"/>
    <dgm:cxn modelId="{E99A17D4-19DE-4CAC-ACC7-913A9467DBB2}" type="presOf" srcId="{A5571E4D-50E8-45EA-ABD9-1C5EEE8D4EB9}" destId="{34297EAC-E5AF-442D-AB76-8DFAA0537ECA}" srcOrd="0" destOrd="0" presId="urn:microsoft.com/office/officeart/2009/3/layout/RandomtoResultProcess"/>
    <dgm:cxn modelId="{B4B0FDA4-D344-4236-8751-6DBFDE8B053B}" srcId="{A5571E4D-50E8-45EA-ABD9-1C5EEE8D4EB9}" destId="{1EF3AFBE-18E8-4D32-9EB2-DFCE412D6783}" srcOrd="0" destOrd="0" parTransId="{8B52CEAF-91D9-40DB-9C1A-BC4E8CDF6483}" sibTransId="{006A976E-3CF3-4301-90B2-0DC47BC629DF}"/>
    <dgm:cxn modelId="{243A5B96-4CFF-410D-B85E-4DED4CFBBC16}" srcId="{CDF3A90E-59E7-420E-8E8C-833F86E9A3B2}" destId="{C36B9B80-D8E5-472B-834F-0D9FCC4CA7F4}" srcOrd="0" destOrd="0" parTransId="{6E8278A8-E8B9-4142-8082-990104A3417A}" sibTransId="{67FBFBE9-007C-405B-B4A8-406E3D0ECD38}"/>
    <dgm:cxn modelId="{47987DA6-549F-4057-8AFA-EC302FCEAAC0}" type="presOf" srcId="{1EF3AFBE-18E8-4D32-9EB2-DFCE412D6783}" destId="{ED54C725-160F-4808-A392-A3C8DB7D382D}" srcOrd="0" destOrd="0" presId="urn:microsoft.com/office/officeart/2009/3/layout/RandomtoResultProcess"/>
    <dgm:cxn modelId="{23B51487-4A81-401A-891F-545A457DE4E2}" type="presParOf" srcId="{5C179EA5-E101-457A-B633-2D23264C713E}" destId="{0CB41F6C-6E2A-4714-8623-B7A6B2B7FEF9}" srcOrd="0" destOrd="0" presId="urn:microsoft.com/office/officeart/2009/3/layout/RandomtoResultProcess"/>
    <dgm:cxn modelId="{B93E5EBB-FCB6-40B6-BE84-A6741E4A8CB7}" type="presParOf" srcId="{0CB41F6C-6E2A-4714-8623-B7A6B2B7FEF9}" destId="{34297EAC-E5AF-442D-AB76-8DFAA0537ECA}" srcOrd="0" destOrd="0" presId="urn:microsoft.com/office/officeart/2009/3/layout/RandomtoResultProcess"/>
    <dgm:cxn modelId="{11E6D00F-DD49-44B7-B9D3-85602375BCC1}" type="presParOf" srcId="{0CB41F6C-6E2A-4714-8623-B7A6B2B7FEF9}" destId="{ED54C725-160F-4808-A392-A3C8DB7D382D}" srcOrd="1" destOrd="0" presId="urn:microsoft.com/office/officeart/2009/3/layout/RandomtoResultProcess"/>
    <dgm:cxn modelId="{C09849B3-2B33-49F1-9A7D-69F115917CCE}" type="presParOf" srcId="{0CB41F6C-6E2A-4714-8623-B7A6B2B7FEF9}" destId="{6759016B-AE11-4721-959E-E14A830794E0}" srcOrd="2" destOrd="0" presId="urn:microsoft.com/office/officeart/2009/3/layout/RandomtoResultProcess"/>
    <dgm:cxn modelId="{B6042945-1066-48CA-9037-4CC55DA084E7}" type="presParOf" srcId="{0CB41F6C-6E2A-4714-8623-B7A6B2B7FEF9}" destId="{A3950234-C792-4812-B319-40873384EF35}" srcOrd="3" destOrd="0" presId="urn:microsoft.com/office/officeart/2009/3/layout/RandomtoResultProcess"/>
    <dgm:cxn modelId="{8DB06E5C-C1AF-49E9-A89B-C8609EA29CC1}" type="presParOf" srcId="{0CB41F6C-6E2A-4714-8623-B7A6B2B7FEF9}" destId="{0F834A07-5659-4C03-BBDA-8ABB6E0E8ACF}" srcOrd="4" destOrd="0" presId="urn:microsoft.com/office/officeart/2009/3/layout/RandomtoResultProcess"/>
    <dgm:cxn modelId="{685D90A5-53DC-47AA-97E3-DF4B64B0867A}" type="presParOf" srcId="{0CB41F6C-6E2A-4714-8623-B7A6B2B7FEF9}" destId="{CED792A0-B793-45A6-8A52-4679FE6683A0}" srcOrd="5" destOrd="0" presId="urn:microsoft.com/office/officeart/2009/3/layout/RandomtoResultProcess"/>
    <dgm:cxn modelId="{5E50BFB8-2110-43E9-A80F-1B181462DF52}" type="presParOf" srcId="{0CB41F6C-6E2A-4714-8623-B7A6B2B7FEF9}" destId="{711BC3CC-09F0-4771-966C-D375D41A559A}" srcOrd="6" destOrd="0" presId="urn:microsoft.com/office/officeart/2009/3/layout/RandomtoResultProcess"/>
    <dgm:cxn modelId="{88B2BF3D-A01E-41B2-96BA-5C5399FD79D5}" type="presParOf" srcId="{0CB41F6C-6E2A-4714-8623-B7A6B2B7FEF9}" destId="{1E0425F8-FF3C-416A-B10D-EBB02EDE047B}" srcOrd="7" destOrd="0" presId="urn:microsoft.com/office/officeart/2009/3/layout/RandomtoResultProcess"/>
    <dgm:cxn modelId="{AAB6CD37-887E-4739-9605-ED79C03CA36B}" type="presParOf" srcId="{0CB41F6C-6E2A-4714-8623-B7A6B2B7FEF9}" destId="{F3EC572F-5AFC-4BA0-A43A-4CA616B06F4F}" srcOrd="8" destOrd="0" presId="urn:microsoft.com/office/officeart/2009/3/layout/RandomtoResultProcess"/>
    <dgm:cxn modelId="{2B198085-DC55-4877-88AD-CF9C4F212502}" type="presParOf" srcId="{0CB41F6C-6E2A-4714-8623-B7A6B2B7FEF9}" destId="{8E1CB37D-A40D-402E-A314-057897F2C396}" srcOrd="9" destOrd="0" presId="urn:microsoft.com/office/officeart/2009/3/layout/RandomtoResultProcess"/>
    <dgm:cxn modelId="{96F7FB65-AFD8-4B6E-AA17-DB508007272D}" type="presParOf" srcId="{0CB41F6C-6E2A-4714-8623-B7A6B2B7FEF9}" destId="{2019A283-BB8B-4C77-AF8A-381CA1A87DAA}" srcOrd="10" destOrd="0" presId="urn:microsoft.com/office/officeart/2009/3/layout/RandomtoResultProcess"/>
    <dgm:cxn modelId="{DD26E084-601F-41F8-BCDF-B927F11E6EB5}" type="presParOf" srcId="{0CB41F6C-6E2A-4714-8623-B7A6B2B7FEF9}" destId="{A8D97F71-CF38-4644-B4E5-0E5F09A9108C}" srcOrd="11" destOrd="0" presId="urn:microsoft.com/office/officeart/2009/3/layout/RandomtoResultProcess"/>
    <dgm:cxn modelId="{010B455E-9B84-4968-959B-B466F5430C5A}" type="presParOf" srcId="{0CB41F6C-6E2A-4714-8623-B7A6B2B7FEF9}" destId="{0478D874-663E-4112-AB47-1E64E06447DA}" srcOrd="12" destOrd="0" presId="urn:microsoft.com/office/officeart/2009/3/layout/RandomtoResultProcess"/>
    <dgm:cxn modelId="{8DB07411-C9E3-4E4C-A975-6CDA9B9DF89D}" type="presParOf" srcId="{0CB41F6C-6E2A-4714-8623-B7A6B2B7FEF9}" destId="{3735A5E5-D148-4D9E-86D7-1CD2B5E85F61}" srcOrd="13" destOrd="0" presId="urn:microsoft.com/office/officeart/2009/3/layout/RandomtoResultProcess"/>
    <dgm:cxn modelId="{3EC98326-0111-4D0E-BF8D-87866C236EB2}" type="presParOf" srcId="{0CB41F6C-6E2A-4714-8623-B7A6B2B7FEF9}" destId="{F0459322-C7E1-4C58-AD2E-F2E84E0DEFD8}" srcOrd="14" destOrd="0" presId="urn:microsoft.com/office/officeart/2009/3/layout/RandomtoResultProcess"/>
    <dgm:cxn modelId="{89243751-7360-40C0-8F41-FF6B2CD53456}" type="presParOf" srcId="{0CB41F6C-6E2A-4714-8623-B7A6B2B7FEF9}" destId="{1FECCBD6-89F1-456D-AF3C-58E2F69A8402}" srcOrd="15" destOrd="0" presId="urn:microsoft.com/office/officeart/2009/3/layout/RandomtoResultProcess"/>
    <dgm:cxn modelId="{1C371717-64A2-4F2B-8F4B-111AF4EB9F87}" type="presParOf" srcId="{0CB41F6C-6E2A-4714-8623-B7A6B2B7FEF9}" destId="{32CDB840-BB2E-4980-AAC0-DE76DE335F76}" srcOrd="16" destOrd="0" presId="urn:microsoft.com/office/officeart/2009/3/layout/RandomtoResultProcess"/>
    <dgm:cxn modelId="{DAB4EB56-D91F-4A38-8672-952E02A6ABB3}" type="presParOf" srcId="{0CB41F6C-6E2A-4714-8623-B7A6B2B7FEF9}" destId="{0E753844-925A-4E50-ADF0-F9210D2A3EBB}" srcOrd="17" destOrd="0" presId="urn:microsoft.com/office/officeart/2009/3/layout/RandomtoResultProcess"/>
    <dgm:cxn modelId="{6AEA6578-BC7E-425C-A877-50C2F3E0EDBA}" type="presParOf" srcId="{0CB41F6C-6E2A-4714-8623-B7A6B2B7FEF9}" destId="{712C81FF-EEE1-4DB6-AE33-1B80FB2A562A}" srcOrd="18" destOrd="0" presId="urn:microsoft.com/office/officeart/2009/3/layout/RandomtoResultProcess"/>
    <dgm:cxn modelId="{F7FE9273-65D6-4620-8A81-BBE0FFF04A87}" type="presParOf" srcId="{0CB41F6C-6E2A-4714-8623-B7A6B2B7FEF9}" destId="{54CF37DE-3E74-4E5C-BC62-5D4986C3691B}" srcOrd="19" destOrd="0" presId="urn:microsoft.com/office/officeart/2009/3/layout/RandomtoResultProcess"/>
    <dgm:cxn modelId="{AE299853-49E4-4556-B0BA-46C293F394C2}" type="presParOf" srcId="{5C179EA5-E101-457A-B633-2D23264C713E}" destId="{257BB245-934C-4147-B340-4AB373F0D627}" srcOrd="1" destOrd="0" presId="urn:microsoft.com/office/officeart/2009/3/layout/RandomtoResultProcess"/>
    <dgm:cxn modelId="{850045A6-75AE-47BF-8C34-A3810412A2B6}" type="presParOf" srcId="{257BB245-934C-4147-B340-4AB373F0D627}" destId="{54D45FCF-DF19-49CB-98C6-470E84351DCB}" srcOrd="0" destOrd="0" presId="urn:microsoft.com/office/officeart/2009/3/layout/RandomtoResultProcess"/>
    <dgm:cxn modelId="{B2C5B8CE-BE83-4367-9FF2-1DBC93C9A075}" type="presParOf" srcId="{257BB245-934C-4147-B340-4AB373F0D627}" destId="{76DB8E67-CD9F-4519-AA4C-F8D3FF0E00B5}" srcOrd="1" destOrd="0" presId="urn:microsoft.com/office/officeart/2009/3/layout/RandomtoResultProcess"/>
    <dgm:cxn modelId="{7E02B876-6F90-4CF2-A383-21660AC12988}" type="presParOf" srcId="{5C179EA5-E101-457A-B633-2D23264C713E}" destId="{21899AB7-A346-4B35-93D2-7B15C0039B4B}" srcOrd="2" destOrd="0" presId="urn:microsoft.com/office/officeart/2009/3/layout/RandomtoResultProcess"/>
    <dgm:cxn modelId="{AB34A9FC-F446-4CA7-9813-77A4B97C721E}" type="presParOf" srcId="{5C179EA5-E101-457A-B633-2D23264C713E}" destId="{6D5CF9E1-AE92-488D-9410-67BD2C7FCCCD}" srcOrd="3" destOrd="0" presId="urn:microsoft.com/office/officeart/2009/3/layout/RandomtoResultProcess"/>
    <dgm:cxn modelId="{4865C3B8-E178-4AE6-8976-06EE52234D49}" type="presParOf" srcId="{6D5CF9E1-AE92-488D-9410-67BD2C7FCCCD}" destId="{8D0E123D-C11B-45E6-8EB6-38550427AF8C}" srcOrd="0" destOrd="0" presId="urn:microsoft.com/office/officeart/2009/3/layout/RandomtoResultProcess"/>
    <dgm:cxn modelId="{4E85D937-67E0-4782-89D0-86C549DE34D2}" type="presParOf" srcId="{6D5CF9E1-AE92-488D-9410-67BD2C7FCCCD}" destId="{1EAFF1F8-D0EF-4D0F-B079-6780F476D077}" srcOrd="1" destOrd="0" presId="urn:microsoft.com/office/officeart/2009/3/layout/RandomtoResultProcess"/>
    <dgm:cxn modelId="{3A9664AF-0C95-49E7-933E-7722D42D4814}" type="presParOf" srcId="{5C179EA5-E101-457A-B633-2D23264C713E}" destId="{C78F88B8-0EDB-4288-A382-E5FA583711F1}" srcOrd="4" destOrd="0" presId="urn:microsoft.com/office/officeart/2009/3/layout/RandomtoResultProcess"/>
    <dgm:cxn modelId="{795AB636-48B9-4EC7-913F-9F73B903309E}" type="presParOf" srcId="{C78F88B8-0EDB-4288-A382-E5FA583711F1}" destId="{40A47D1A-C00A-4493-8BF5-F14248E893B0}" srcOrd="0" destOrd="0" presId="urn:microsoft.com/office/officeart/2009/3/layout/RandomtoResultProcess"/>
    <dgm:cxn modelId="{1396EA4D-388B-4FAE-AEA1-3B9F7606738C}" type="presParOf" srcId="{C78F88B8-0EDB-4288-A382-E5FA583711F1}" destId="{9B3BB785-07C9-4C23-8DBD-9D80B5A8A715}" srcOrd="1" destOrd="0" presId="urn:microsoft.com/office/officeart/2009/3/layout/RandomtoResultProcess"/>
    <dgm:cxn modelId="{E0B8A1B8-9E96-43C0-BC7A-335B45467A8E}" type="presParOf" srcId="{C78F88B8-0EDB-4288-A382-E5FA583711F1}" destId="{76B9E3A2-5DCD-406E-8DDD-17A84B61A2E7}" srcOrd="2"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5763B2-5C22-4968-A151-4669B372AA5F}"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de-DE"/>
        </a:p>
      </dgm:t>
    </dgm:pt>
    <dgm:pt modelId="{F612377F-ACC6-44DA-824B-4846835EC29B}">
      <dgm:prSet phldrT="[Text]"/>
      <dgm:spPr>
        <a:solidFill>
          <a:schemeClr val="accent2"/>
        </a:solidFill>
        <a:effectLst>
          <a:glow rad="101600">
            <a:schemeClr val="accent2">
              <a:satMod val="175000"/>
              <a:alpha val="40000"/>
            </a:schemeClr>
          </a:glow>
        </a:effectLst>
      </dgm:spPr>
      <dgm:t>
        <a:bodyPr/>
        <a:lstStyle/>
        <a:p>
          <a:r>
            <a:rPr lang="de-DE" dirty="0"/>
            <a:t>SAIs</a:t>
          </a:r>
        </a:p>
      </dgm:t>
    </dgm:pt>
    <dgm:pt modelId="{B2ECA280-C0DE-4D34-9F63-F6B01F5FEE00}" type="parTrans" cxnId="{447652B5-9ADC-477C-8496-2F0CED54FCC9}">
      <dgm:prSet/>
      <dgm:spPr/>
      <dgm:t>
        <a:bodyPr/>
        <a:lstStyle/>
        <a:p>
          <a:endParaRPr lang="de-DE"/>
        </a:p>
      </dgm:t>
    </dgm:pt>
    <dgm:pt modelId="{C87C6886-6A94-4461-9020-CBB9C2A05417}" type="sibTrans" cxnId="{447652B5-9ADC-477C-8496-2F0CED54FCC9}">
      <dgm:prSet/>
      <dgm:spPr/>
      <dgm:t>
        <a:bodyPr/>
        <a:lstStyle/>
        <a:p>
          <a:endParaRPr lang="de-DE"/>
        </a:p>
      </dgm:t>
    </dgm:pt>
    <dgm:pt modelId="{4343B990-2A4E-49BA-9F4C-AD07B5391088}">
      <dgm:prSet phldrT="[Text]"/>
      <dgm:spPr/>
      <dgm:t>
        <a:bodyPr/>
        <a:lstStyle/>
        <a:p>
          <a:r>
            <a:rPr lang="de-DE" dirty="0"/>
            <a:t>Central </a:t>
          </a:r>
          <a:r>
            <a:rPr lang="de-DE" dirty="0" err="1"/>
            <a:t>level</a:t>
          </a:r>
          <a:endParaRPr lang="de-DE" dirty="0"/>
        </a:p>
      </dgm:t>
    </dgm:pt>
    <dgm:pt modelId="{EA9814B4-9E15-43CE-80C8-EA67DA5DC9AC}" type="parTrans" cxnId="{334A1FA5-9AF6-4998-AD30-C7FABEDFA7EE}">
      <dgm:prSet/>
      <dgm:spPr/>
      <dgm:t>
        <a:bodyPr/>
        <a:lstStyle/>
        <a:p>
          <a:endParaRPr lang="de-DE"/>
        </a:p>
      </dgm:t>
    </dgm:pt>
    <dgm:pt modelId="{0EADA201-AE1F-4942-BA7A-FDC90112F6AB}" type="sibTrans" cxnId="{334A1FA5-9AF6-4998-AD30-C7FABEDFA7EE}">
      <dgm:prSet/>
      <dgm:spPr/>
      <dgm:t>
        <a:bodyPr/>
        <a:lstStyle/>
        <a:p>
          <a:endParaRPr lang="de-DE"/>
        </a:p>
      </dgm:t>
    </dgm:pt>
    <dgm:pt modelId="{326A8F25-17CD-47F2-99AB-FD378462409D}">
      <dgm:prSet phldrT="[Text]"/>
      <dgm:spPr/>
      <dgm:t>
        <a:bodyPr/>
        <a:lstStyle/>
        <a:p>
          <a:r>
            <a:rPr lang="de-DE" dirty="0"/>
            <a:t>Policy </a:t>
          </a:r>
          <a:r>
            <a:rPr lang="de-DE" dirty="0" err="1"/>
            <a:t>setters</a:t>
          </a:r>
          <a:endParaRPr lang="de-DE" dirty="0"/>
        </a:p>
      </dgm:t>
    </dgm:pt>
    <dgm:pt modelId="{5677D10C-ACB9-4679-8110-8727B075AAFC}" type="parTrans" cxnId="{F0E7DC59-3EA9-46D4-ADC3-C6880FBD4998}">
      <dgm:prSet/>
      <dgm:spPr/>
      <dgm:t>
        <a:bodyPr/>
        <a:lstStyle/>
        <a:p>
          <a:endParaRPr lang="de-DE"/>
        </a:p>
      </dgm:t>
    </dgm:pt>
    <dgm:pt modelId="{CF2F0CA7-7E2F-4B55-9A86-6010D630FC6C}" type="sibTrans" cxnId="{F0E7DC59-3EA9-46D4-ADC3-C6880FBD4998}">
      <dgm:prSet/>
      <dgm:spPr/>
      <dgm:t>
        <a:bodyPr/>
        <a:lstStyle/>
        <a:p>
          <a:endParaRPr lang="de-DE"/>
        </a:p>
      </dgm:t>
    </dgm:pt>
    <dgm:pt modelId="{8A8A9666-6BDC-4D66-9BF7-65A110B427FB}">
      <dgm:prSet phldrT="[Text]"/>
      <dgm:spPr/>
      <dgm:t>
        <a:bodyPr/>
        <a:lstStyle/>
        <a:p>
          <a:r>
            <a:rPr lang="de-DE" dirty="0" err="1"/>
            <a:t>Local</a:t>
          </a:r>
          <a:r>
            <a:rPr lang="de-DE" dirty="0"/>
            <a:t> </a:t>
          </a:r>
          <a:r>
            <a:rPr lang="de-DE" dirty="0" err="1"/>
            <a:t>government</a:t>
          </a:r>
          <a:endParaRPr lang="de-DE" dirty="0"/>
        </a:p>
      </dgm:t>
    </dgm:pt>
    <dgm:pt modelId="{6EF04794-DC5C-4F61-B9E6-F779829BB45D}" type="parTrans" cxnId="{F5C42C1A-B440-475B-A501-DA024A41057D}">
      <dgm:prSet/>
      <dgm:spPr/>
      <dgm:t>
        <a:bodyPr/>
        <a:lstStyle/>
        <a:p>
          <a:endParaRPr lang="de-DE"/>
        </a:p>
      </dgm:t>
    </dgm:pt>
    <dgm:pt modelId="{7B93B4E4-FEB1-4B1A-8DD7-E6038EC913BE}" type="sibTrans" cxnId="{F5C42C1A-B440-475B-A501-DA024A41057D}">
      <dgm:prSet/>
      <dgm:spPr/>
      <dgm:t>
        <a:bodyPr/>
        <a:lstStyle/>
        <a:p>
          <a:endParaRPr lang="de-DE"/>
        </a:p>
      </dgm:t>
    </dgm:pt>
    <dgm:pt modelId="{BE858339-868A-47ED-9D3C-BB4E1BDE66DC}">
      <dgm:prSet phldrT="[Text]"/>
      <dgm:spPr/>
      <dgm:t>
        <a:bodyPr/>
        <a:lstStyle/>
        <a:p>
          <a:r>
            <a:rPr lang="de-DE" dirty="0" err="1"/>
            <a:t>Spending</a:t>
          </a:r>
          <a:r>
            <a:rPr lang="de-DE" dirty="0"/>
            <a:t> </a:t>
          </a:r>
          <a:r>
            <a:rPr lang="de-DE" dirty="0" err="1"/>
            <a:t>Ministries</a:t>
          </a:r>
          <a:endParaRPr lang="de-DE" dirty="0"/>
        </a:p>
      </dgm:t>
    </dgm:pt>
    <dgm:pt modelId="{FF706AA0-C34C-478B-8EF0-6285CA99CDD4}" type="parTrans" cxnId="{DF5307D2-86D3-472A-8090-37276B111DE3}">
      <dgm:prSet/>
      <dgm:spPr/>
      <dgm:t>
        <a:bodyPr/>
        <a:lstStyle/>
        <a:p>
          <a:endParaRPr lang="de-DE"/>
        </a:p>
      </dgm:t>
    </dgm:pt>
    <dgm:pt modelId="{8757F345-BC03-4B61-AACB-653286E95CAD}" type="sibTrans" cxnId="{DF5307D2-86D3-472A-8090-37276B111DE3}">
      <dgm:prSet/>
      <dgm:spPr/>
      <dgm:t>
        <a:bodyPr/>
        <a:lstStyle/>
        <a:p>
          <a:endParaRPr lang="de-DE"/>
        </a:p>
      </dgm:t>
    </dgm:pt>
    <dgm:pt modelId="{6A294B8C-0F3E-4954-8903-0D252805161F}" type="pres">
      <dgm:prSet presAssocID="{065763B2-5C22-4968-A151-4669B372AA5F}" presName="diagram" presStyleCnt="0">
        <dgm:presLayoutVars>
          <dgm:chMax val="1"/>
          <dgm:dir/>
          <dgm:animLvl val="ctr"/>
          <dgm:resizeHandles val="exact"/>
        </dgm:presLayoutVars>
      </dgm:prSet>
      <dgm:spPr/>
      <dgm:t>
        <a:bodyPr/>
        <a:lstStyle/>
        <a:p>
          <a:endParaRPr lang="ru-RU"/>
        </a:p>
      </dgm:t>
    </dgm:pt>
    <dgm:pt modelId="{01FE44E9-D814-49C3-B790-AF3CB961454B}" type="pres">
      <dgm:prSet presAssocID="{065763B2-5C22-4968-A151-4669B372AA5F}" presName="matrix" presStyleCnt="0"/>
      <dgm:spPr/>
    </dgm:pt>
    <dgm:pt modelId="{8D915759-A604-4367-A9FB-6AD93C1E833D}" type="pres">
      <dgm:prSet presAssocID="{065763B2-5C22-4968-A151-4669B372AA5F}" presName="tile1" presStyleLbl="node1" presStyleIdx="0" presStyleCnt="4" custLinFactNeighborY="-2161"/>
      <dgm:spPr/>
      <dgm:t>
        <a:bodyPr/>
        <a:lstStyle/>
        <a:p>
          <a:endParaRPr lang="ru-RU"/>
        </a:p>
      </dgm:t>
    </dgm:pt>
    <dgm:pt modelId="{C7F88C05-FC2C-4672-AF22-01352F6C8934}" type="pres">
      <dgm:prSet presAssocID="{065763B2-5C22-4968-A151-4669B372AA5F}" presName="tile1text" presStyleLbl="node1" presStyleIdx="0" presStyleCnt="4">
        <dgm:presLayoutVars>
          <dgm:chMax val="0"/>
          <dgm:chPref val="0"/>
          <dgm:bulletEnabled val="1"/>
        </dgm:presLayoutVars>
      </dgm:prSet>
      <dgm:spPr/>
      <dgm:t>
        <a:bodyPr/>
        <a:lstStyle/>
        <a:p>
          <a:endParaRPr lang="ru-RU"/>
        </a:p>
      </dgm:t>
    </dgm:pt>
    <dgm:pt modelId="{4C5579DC-77B4-4FCF-A13C-F9B0D3C6A069}" type="pres">
      <dgm:prSet presAssocID="{065763B2-5C22-4968-A151-4669B372AA5F}" presName="tile2" presStyleLbl="node1" presStyleIdx="1" presStyleCnt="4"/>
      <dgm:spPr/>
      <dgm:t>
        <a:bodyPr/>
        <a:lstStyle/>
        <a:p>
          <a:endParaRPr lang="ru-RU"/>
        </a:p>
      </dgm:t>
    </dgm:pt>
    <dgm:pt modelId="{87678493-4BC3-4651-8D86-73D691A32E69}" type="pres">
      <dgm:prSet presAssocID="{065763B2-5C22-4968-A151-4669B372AA5F}" presName="tile2text" presStyleLbl="node1" presStyleIdx="1" presStyleCnt="4">
        <dgm:presLayoutVars>
          <dgm:chMax val="0"/>
          <dgm:chPref val="0"/>
          <dgm:bulletEnabled val="1"/>
        </dgm:presLayoutVars>
      </dgm:prSet>
      <dgm:spPr/>
      <dgm:t>
        <a:bodyPr/>
        <a:lstStyle/>
        <a:p>
          <a:endParaRPr lang="ru-RU"/>
        </a:p>
      </dgm:t>
    </dgm:pt>
    <dgm:pt modelId="{A09EE2CB-1DF5-43F9-A9B6-C5BF4A22FB58}" type="pres">
      <dgm:prSet presAssocID="{065763B2-5C22-4968-A151-4669B372AA5F}" presName="tile3" presStyleLbl="node1" presStyleIdx="2" presStyleCnt="4"/>
      <dgm:spPr/>
      <dgm:t>
        <a:bodyPr/>
        <a:lstStyle/>
        <a:p>
          <a:endParaRPr lang="ru-RU"/>
        </a:p>
      </dgm:t>
    </dgm:pt>
    <dgm:pt modelId="{8B1BDD59-3263-4C1A-9664-6EE53D450161}" type="pres">
      <dgm:prSet presAssocID="{065763B2-5C22-4968-A151-4669B372AA5F}" presName="tile3text" presStyleLbl="node1" presStyleIdx="2" presStyleCnt="4">
        <dgm:presLayoutVars>
          <dgm:chMax val="0"/>
          <dgm:chPref val="0"/>
          <dgm:bulletEnabled val="1"/>
        </dgm:presLayoutVars>
      </dgm:prSet>
      <dgm:spPr/>
      <dgm:t>
        <a:bodyPr/>
        <a:lstStyle/>
        <a:p>
          <a:endParaRPr lang="ru-RU"/>
        </a:p>
      </dgm:t>
    </dgm:pt>
    <dgm:pt modelId="{5E7AF746-295F-4DBF-800B-AFD72ABA9712}" type="pres">
      <dgm:prSet presAssocID="{065763B2-5C22-4968-A151-4669B372AA5F}" presName="tile4" presStyleLbl="node1" presStyleIdx="3" presStyleCnt="4"/>
      <dgm:spPr/>
      <dgm:t>
        <a:bodyPr/>
        <a:lstStyle/>
        <a:p>
          <a:endParaRPr lang="ru-RU"/>
        </a:p>
      </dgm:t>
    </dgm:pt>
    <dgm:pt modelId="{87AEDC4E-D462-4CD2-817D-A757364C567F}" type="pres">
      <dgm:prSet presAssocID="{065763B2-5C22-4968-A151-4669B372AA5F}" presName="tile4text" presStyleLbl="node1" presStyleIdx="3" presStyleCnt="4">
        <dgm:presLayoutVars>
          <dgm:chMax val="0"/>
          <dgm:chPref val="0"/>
          <dgm:bulletEnabled val="1"/>
        </dgm:presLayoutVars>
      </dgm:prSet>
      <dgm:spPr/>
      <dgm:t>
        <a:bodyPr/>
        <a:lstStyle/>
        <a:p>
          <a:endParaRPr lang="ru-RU"/>
        </a:p>
      </dgm:t>
    </dgm:pt>
    <dgm:pt modelId="{E66A12BB-5932-48F6-B718-AADE19AA89E4}" type="pres">
      <dgm:prSet presAssocID="{065763B2-5C22-4968-A151-4669B372AA5F}" presName="centerTile" presStyleLbl="fgShp" presStyleIdx="0" presStyleCnt="1">
        <dgm:presLayoutVars>
          <dgm:chMax val="0"/>
          <dgm:chPref val="0"/>
        </dgm:presLayoutVars>
      </dgm:prSet>
      <dgm:spPr/>
      <dgm:t>
        <a:bodyPr/>
        <a:lstStyle/>
        <a:p>
          <a:endParaRPr lang="ru-RU"/>
        </a:p>
      </dgm:t>
    </dgm:pt>
  </dgm:ptLst>
  <dgm:cxnLst>
    <dgm:cxn modelId="{B6EB3CF9-8011-4A27-8D65-FCC4AFD86138}" type="presOf" srcId="{F612377F-ACC6-44DA-824B-4846835EC29B}" destId="{E66A12BB-5932-48F6-B718-AADE19AA89E4}" srcOrd="0" destOrd="0" presId="urn:microsoft.com/office/officeart/2005/8/layout/matrix1"/>
    <dgm:cxn modelId="{DC4D684D-8AD9-4565-8BB9-468470EC0083}" type="presOf" srcId="{BE858339-868A-47ED-9D3C-BB4E1BDE66DC}" destId="{5E7AF746-295F-4DBF-800B-AFD72ABA9712}" srcOrd="0" destOrd="0" presId="urn:microsoft.com/office/officeart/2005/8/layout/matrix1"/>
    <dgm:cxn modelId="{F5C42C1A-B440-475B-A501-DA024A41057D}" srcId="{F612377F-ACC6-44DA-824B-4846835EC29B}" destId="{8A8A9666-6BDC-4D66-9BF7-65A110B427FB}" srcOrd="2" destOrd="0" parTransId="{6EF04794-DC5C-4F61-B9E6-F779829BB45D}" sibTransId="{7B93B4E4-FEB1-4B1A-8DD7-E6038EC913BE}"/>
    <dgm:cxn modelId="{716F9CE1-B2F3-4BB5-A4F2-A4CA21BA1907}" type="presOf" srcId="{326A8F25-17CD-47F2-99AB-FD378462409D}" destId="{4C5579DC-77B4-4FCF-A13C-F9B0D3C6A069}" srcOrd="0" destOrd="0" presId="urn:microsoft.com/office/officeart/2005/8/layout/matrix1"/>
    <dgm:cxn modelId="{A7927639-436F-433D-8E4D-3782628BF0D0}" type="presOf" srcId="{065763B2-5C22-4968-A151-4669B372AA5F}" destId="{6A294B8C-0F3E-4954-8903-0D252805161F}" srcOrd="0" destOrd="0" presId="urn:microsoft.com/office/officeart/2005/8/layout/matrix1"/>
    <dgm:cxn modelId="{A18572E4-2DDA-4987-A595-75B85DD781D3}" type="presOf" srcId="{4343B990-2A4E-49BA-9F4C-AD07B5391088}" destId="{8D915759-A604-4367-A9FB-6AD93C1E833D}" srcOrd="0" destOrd="0" presId="urn:microsoft.com/office/officeart/2005/8/layout/matrix1"/>
    <dgm:cxn modelId="{EF729A96-9116-4148-BAE4-9088F695ECC3}" type="presOf" srcId="{326A8F25-17CD-47F2-99AB-FD378462409D}" destId="{87678493-4BC3-4651-8D86-73D691A32E69}" srcOrd="1" destOrd="0" presId="urn:microsoft.com/office/officeart/2005/8/layout/matrix1"/>
    <dgm:cxn modelId="{4200B4DF-389C-4EA1-A054-E437DF85D93A}" type="presOf" srcId="{8A8A9666-6BDC-4D66-9BF7-65A110B427FB}" destId="{8B1BDD59-3263-4C1A-9664-6EE53D450161}" srcOrd="1" destOrd="0" presId="urn:microsoft.com/office/officeart/2005/8/layout/matrix1"/>
    <dgm:cxn modelId="{160C337F-62CF-41EA-875F-43C3D62D447A}" type="presOf" srcId="{4343B990-2A4E-49BA-9F4C-AD07B5391088}" destId="{C7F88C05-FC2C-4672-AF22-01352F6C8934}" srcOrd="1" destOrd="0" presId="urn:microsoft.com/office/officeart/2005/8/layout/matrix1"/>
    <dgm:cxn modelId="{F0E7DC59-3EA9-46D4-ADC3-C6880FBD4998}" srcId="{F612377F-ACC6-44DA-824B-4846835EC29B}" destId="{326A8F25-17CD-47F2-99AB-FD378462409D}" srcOrd="1" destOrd="0" parTransId="{5677D10C-ACB9-4679-8110-8727B075AAFC}" sibTransId="{CF2F0CA7-7E2F-4B55-9A86-6010D630FC6C}"/>
    <dgm:cxn modelId="{447652B5-9ADC-477C-8496-2F0CED54FCC9}" srcId="{065763B2-5C22-4968-A151-4669B372AA5F}" destId="{F612377F-ACC6-44DA-824B-4846835EC29B}" srcOrd="0" destOrd="0" parTransId="{B2ECA280-C0DE-4D34-9F63-F6B01F5FEE00}" sibTransId="{C87C6886-6A94-4461-9020-CBB9C2A05417}"/>
    <dgm:cxn modelId="{334A1FA5-9AF6-4998-AD30-C7FABEDFA7EE}" srcId="{F612377F-ACC6-44DA-824B-4846835EC29B}" destId="{4343B990-2A4E-49BA-9F4C-AD07B5391088}" srcOrd="0" destOrd="0" parTransId="{EA9814B4-9E15-43CE-80C8-EA67DA5DC9AC}" sibTransId="{0EADA201-AE1F-4942-BA7A-FDC90112F6AB}"/>
    <dgm:cxn modelId="{7F6022AF-87CE-4141-846C-6ADD04AC1E5B}" type="presOf" srcId="{8A8A9666-6BDC-4D66-9BF7-65A110B427FB}" destId="{A09EE2CB-1DF5-43F9-A9B6-C5BF4A22FB58}" srcOrd="0" destOrd="0" presId="urn:microsoft.com/office/officeart/2005/8/layout/matrix1"/>
    <dgm:cxn modelId="{DF5307D2-86D3-472A-8090-37276B111DE3}" srcId="{F612377F-ACC6-44DA-824B-4846835EC29B}" destId="{BE858339-868A-47ED-9D3C-BB4E1BDE66DC}" srcOrd="3" destOrd="0" parTransId="{FF706AA0-C34C-478B-8EF0-6285CA99CDD4}" sibTransId="{8757F345-BC03-4B61-AACB-653286E95CAD}"/>
    <dgm:cxn modelId="{98F2E088-CC0B-480A-8E6C-96E4A0A062AA}" type="presOf" srcId="{BE858339-868A-47ED-9D3C-BB4E1BDE66DC}" destId="{87AEDC4E-D462-4CD2-817D-A757364C567F}" srcOrd="1" destOrd="0" presId="urn:microsoft.com/office/officeart/2005/8/layout/matrix1"/>
    <dgm:cxn modelId="{9CE98AA7-2F96-4919-8221-D14E302D7B57}" type="presParOf" srcId="{6A294B8C-0F3E-4954-8903-0D252805161F}" destId="{01FE44E9-D814-49C3-B790-AF3CB961454B}" srcOrd="0" destOrd="0" presId="urn:microsoft.com/office/officeart/2005/8/layout/matrix1"/>
    <dgm:cxn modelId="{46661BF3-9686-4B64-A24F-E8B4C3B5A7E9}" type="presParOf" srcId="{01FE44E9-D814-49C3-B790-AF3CB961454B}" destId="{8D915759-A604-4367-A9FB-6AD93C1E833D}" srcOrd="0" destOrd="0" presId="urn:microsoft.com/office/officeart/2005/8/layout/matrix1"/>
    <dgm:cxn modelId="{7E4E092B-CB92-4987-83EB-CCA26062C024}" type="presParOf" srcId="{01FE44E9-D814-49C3-B790-AF3CB961454B}" destId="{C7F88C05-FC2C-4672-AF22-01352F6C8934}" srcOrd="1" destOrd="0" presId="urn:microsoft.com/office/officeart/2005/8/layout/matrix1"/>
    <dgm:cxn modelId="{E573043A-5141-45E5-9355-EA7B59680684}" type="presParOf" srcId="{01FE44E9-D814-49C3-B790-AF3CB961454B}" destId="{4C5579DC-77B4-4FCF-A13C-F9B0D3C6A069}" srcOrd="2" destOrd="0" presId="urn:microsoft.com/office/officeart/2005/8/layout/matrix1"/>
    <dgm:cxn modelId="{CD9916B6-34AA-4893-9C95-B1924CB9C7C9}" type="presParOf" srcId="{01FE44E9-D814-49C3-B790-AF3CB961454B}" destId="{87678493-4BC3-4651-8D86-73D691A32E69}" srcOrd="3" destOrd="0" presId="urn:microsoft.com/office/officeart/2005/8/layout/matrix1"/>
    <dgm:cxn modelId="{6FC2B64F-B2D3-4801-8B31-872BB197CD65}" type="presParOf" srcId="{01FE44E9-D814-49C3-B790-AF3CB961454B}" destId="{A09EE2CB-1DF5-43F9-A9B6-C5BF4A22FB58}" srcOrd="4" destOrd="0" presId="urn:microsoft.com/office/officeart/2005/8/layout/matrix1"/>
    <dgm:cxn modelId="{E8D21C13-97D9-4B23-A221-C360984B40F2}" type="presParOf" srcId="{01FE44E9-D814-49C3-B790-AF3CB961454B}" destId="{8B1BDD59-3263-4C1A-9664-6EE53D450161}" srcOrd="5" destOrd="0" presId="urn:microsoft.com/office/officeart/2005/8/layout/matrix1"/>
    <dgm:cxn modelId="{908770D3-C091-49ED-AEE4-9230D7F80576}" type="presParOf" srcId="{01FE44E9-D814-49C3-B790-AF3CB961454B}" destId="{5E7AF746-295F-4DBF-800B-AFD72ABA9712}" srcOrd="6" destOrd="0" presId="urn:microsoft.com/office/officeart/2005/8/layout/matrix1"/>
    <dgm:cxn modelId="{73CCA802-85AB-4AC0-94E1-6C91188CD8A0}" type="presParOf" srcId="{01FE44E9-D814-49C3-B790-AF3CB961454B}" destId="{87AEDC4E-D462-4CD2-817D-A757364C567F}" srcOrd="7" destOrd="0" presId="urn:microsoft.com/office/officeart/2005/8/layout/matrix1"/>
    <dgm:cxn modelId="{AB20F955-A65A-4A55-A734-DBC0B49F95BF}" type="presParOf" srcId="{6A294B8C-0F3E-4954-8903-0D252805161F}" destId="{E66A12BB-5932-48F6-B718-AADE19AA89E4}"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D20EBC-B187-4557-AEC6-4B7105B66393}"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de-DE"/>
        </a:p>
      </dgm:t>
    </dgm:pt>
    <dgm:pt modelId="{0147D0F7-4ABB-4F75-B97C-D8E890C73B92}">
      <dgm:prSet phldrT="[Text]"/>
      <dgm:spPr/>
      <dgm:t>
        <a:bodyPr/>
        <a:lstStyle/>
        <a:p>
          <a:r>
            <a:rPr lang="de-DE" dirty="0"/>
            <a:t>Policy </a:t>
          </a:r>
          <a:r>
            <a:rPr lang="de-DE" dirty="0" err="1"/>
            <a:t>implementation</a:t>
          </a:r>
          <a:endParaRPr lang="de-DE" dirty="0"/>
        </a:p>
      </dgm:t>
    </dgm:pt>
    <dgm:pt modelId="{38FB3967-1326-4103-BE5C-76B0D343E0CA}" type="parTrans" cxnId="{AB095359-853D-4F0C-B6B5-71025EC883D2}">
      <dgm:prSet/>
      <dgm:spPr/>
      <dgm:t>
        <a:bodyPr/>
        <a:lstStyle/>
        <a:p>
          <a:endParaRPr lang="de-DE"/>
        </a:p>
      </dgm:t>
    </dgm:pt>
    <dgm:pt modelId="{E42D626C-C2FB-4B9E-9298-93477F77121A}" type="sibTrans" cxnId="{AB095359-853D-4F0C-B6B5-71025EC883D2}">
      <dgm:prSet/>
      <dgm:spPr/>
      <dgm:t>
        <a:bodyPr/>
        <a:lstStyle/>
        <a:p>
          <a:endParaRPr lang="de-DE"/>
        </a:p>
      </dgm:t>
    </dgm:pt>
    <dgm:pt modelId="{77E34DE1-16F0-4139-ADAF-82A773B6D5DB}">
      <dgm:prSet phldrT="[Text]"/>
      <dgm:spPr/>
      <dgm:t>
        <a:bodyPr/>
        <a:lstStyle/>
        <a:p>
          <a:r>
            <a:rPr lang="de-DE" dirty="0"/>
            <a:t>Budgets </a:t>
          </a:r>
          <a:r>
            <a:rPr lang="de-DE" dirty="0" err="1"/>
            <a:t>are</a:t>
          </a:r>
          <a:r>
            <a:rPr lang="de-DE" dirty="0"/>
            <a:t> </a:t>
          </a:r>
          <a:r>
            <a:rPr lang="de-DE" dirty="0" err="1"/>
            <a:t>comprehensive</a:t>
          </a:r>
          <a:r>
            <a:rPr lang="de-DE" dirty="0"/>
            <a:t> and </a:t>
          </a:r>
          <a:r>
            <a:rPr lang="de-DE" dirty="0" err="1"/>
            <a:t>credible</a:t>
          </a:r>
          <a:endParaRPr lang="de-DE" dirty="0"/>
        </a:p>
      </dgm:t>
    </dgm:pt>
    <dgm:pt modelId="{2C0616E8-2918-4647-97A7-71A035F3364B}" type="parTrans" cxnId="{12904875-AFE6-40AA-8A1E-454083A867A3}">
      <dgm:prSet/>
      <dgm:spPr/>
      <dgm:t>
        <a:bodyPr/>
        <a:lstStyle/>
        <a:p>
          <a:endParaRPr lang="de-DE"/>
        </a:p>
      </dgm:t>
    </dgm:pt>
    <dgm:pt modelId="{EB0632ED-0200-4ECC-B40D-E85BA3423B56}" type="sibTrans" cxnId="{12904875-AFE6-40AA-8A1E-454083A867A3}">
      <dgm:prSet/>
      <dgm:spPr/>
      <dgm:t>
        <a:bodyPr/>
        <a:lstStyle/>
        <a:p>
          <a:endParaRPr lang="de-DE"/>
        </a:p>
      </dgm:t>
    </dgm:pt>
    <dgm:pt modelId="{73DD3509-8DA4-4662-8AAD-971EEE9395AD}">
      <dgm:prSet phldrT="[Text]"/>
      <dgm:spPr/>
      <dgm:t>
        <a:bodyPr/>
        <a:lstStyle/>
        <a:p>
          <a:r>
            <a:rPr lang="de-DE" dirty="0" err="1"/>
            <a:t>Spending</a:t>
          </a:r>
          <a:r>
            <a:rPr lang="de-DE" dirty="0"/>
            <a:t> </a:t>
          </a:r>
          <a:r>
            <a:rPr lang="de-DE" dirty="0" err="1"/>
            <a:t>reflects</a:t>
          </a:r>
          <a:r>
            <a:rPr lang="de-DE" dirty="0"/>
            <a:t> </a:t>
          </a:r>
          <a:r>
            <a:rPr lang="de-DE" dirty="0" err="1"/>
            <a:t>budget</a:t>
          </a:r>
          <a:r>
            <a:rPr lang="de-DE" dirty="0"/>
            <a:t> </a:t>
          </a:r>
          <a:r>
            <a:rPr lang="de-DE" dirty="0" err="1"/>
            <a:t>as</a:t>
          </a:r>
          <a:r>
            <a:rPr lang="de-DE" dirty="0"/>
            <a:t> </a:t>
          </a:r>
          <a:r>
            <a:rPr lang="de-DE" dirty="0" err="1"/>
            <a:t>approved</a:t>
          </a:r>
          <a:endParaRPr lang="de-DE" dirty="0"/>
        </a:p>
      </dgm:t>
    </dgm:pt>
    <dgm:pt modelId="{AF0C5C7C-6138-4FC2-8CF8-6E911E6CCF84}" type="parTrans" cxnId="{4298AE3B-C3DB-403D-A0C5-89D587D40491}">
      <dgm:prSet/>
      <dgm:spPr/>
      <dgm:t>
        <a:bodyPr/>
        <a:lstStyle/>
        <a:p>
          <a:endParaRPr lang="de-DE"/>
        </a:p>
      </dgm:t>
    </dgm:pt>
    <dgm:pt modelId="{A5B2EBAE-38E2-4907-8FAF-513850AF247A}" type="sibTrans" cxnId="{4298AE3B-C3DB-403D-A0C5-89D587D40491}">
      <dgm:prSet/>
      <dgm:spPr/>
      <dgm:t>
        <a:bodyPr/>
        <a:lstStyle/>
        <a:p>
          <a:endParaRPr lang="de-DE"/>
        </a:p>
      </dgm:t>
    </dgm:pt>
    <dgm:pt modelId="{CE31B4F3-D011-46A5-AF68-F55CC25F1C81}">
      <dgm:prSet phldrT="[Text]"/>
      <dgm:spPr/>
      <dgm:t>
        <a:bodyPr/>
        <a:lstStyle/>
        <a:p>
          <a:r>
            <a:rPr lang="de-DE" dirty="0"/>
            <a:t>Service </a:t>
          </a:r>
          <a:r>
            <a:rPr lang="de-DE" dirty="0" err="1"/>
            <a:t>Delivery</a:t>
          </a:r>
          <a:endParaRPr lang="de-DE" dirty="0"/>
        </a:p>
      </dgm:t>
    </dgm:pt>
    <dgm:pt modelId="{5183B960-6A3C-440D-B732-CD1A2E508AA4}" type="parTrans" cxnId="{7368B95D-955A-4761-AD08-04D38B139106}">
      <dgm:prSet/>
      <dgm:spPr/>
      <dgm:t>
        <a:bodyPr/>
        <a:lstStyle/>
        <a:p>
          <a:endParaRPr lang="de-DE"/>
        </a:p>
      </dgm:t>
    </dgm:pt>
    <dgm:pt modelId="{181AC8B6-103D-4772-A9C4-EB25B100E185}" type="sibTrans" cxnId="{7368B95D-955A-4761-AD08-04D38B139106}">
      <dgm:prSet/>
      <dgm:spPr/>
      <dgm:t>
        <a:bodyPr/>
        <a:lstStyle/>
        <a:p>
          <a:endParaRPr lang="de-DE"/>
        </a:p>
      </dgm:t>
    </dgm:pt>
    <dgm:pt modelId="{1ED84CA0-013F-42E9-A308-A822E5066ACB}">
      <dgm:prSet phldrT="[Text]"/>
      <dgm:spPr/>
      <dgm:t>
        <a:bodyPr/>
        <a:lstStyle/>
        <a:p>
          <a:r>
            <a:rPr lang="de-DE" dirty="0"/>
            <a:t>Cash </a:t>
          </a:r>
          <a:r>
            <a:rPr lang="de-DE" dirty="0" err="1"/>
            <a:t>provided</a:t>
          </a:r>
          <a:r>
            <a:rPr lang="de-DE" dirty="0"/>
            <a:t> on time </a:t>
          </a:r>
          <a:r>
            <a:rPr lang="de-DE" dirty="0" err="1"/>
            <a:t>to</a:t>
          </a:r>
          <a:r>
            <a:rPr lang="de-DE" dirty="0"/>
            <a:t> MDAs</a:t>
          </a:r>
        </a:p>
      </dgm:t>
    </dgm:pt>
    <dgm:pt modelId="{76E94A49-74E7-4FB4-ACF8-E6A9B87B8E2D}" type="parTrans" cxnId="{8F41A45D-6F0B-4F64-9C4C-23E1648F28C3}">
      <dgm:prSet/>
      <dgm:spPr/>
      <dgm:t>
        <a:bodyPr/>
        <a:lstStyle/>
        <a:p>
          <a:endParaRPr lang="de-DE"/>
        </a:p>
      </dgm:t>
    </dgm:pt>
    <dgm:pt modelId="{E9499E77-5B96-4CA0-A014-7BD3616C907D}" type="sibTrans" cxnId="{8F41A45D-6F0B-4F64-9C4C-23E1648F28C3}">
      <dgm:prSet/>
      <dgm:spPr/>
      <dgm:t>
        <a:bodyPr/>
        <a:lstStyle/>
        <a:p>
          <a:endParaRPr lang="de-DE"/>
        </a:p>
      </dgm:t>
    </dgm:pt>
    <dgm:pt modelId="{A898BF28-027A-410B-8F8A-B3C3B4E1494C}">
      <dgm:prSet phldrT="[Text]"/>
      <dgm:spPr/>
      <dgm:t>
        <a:bodyPr/>
        <a:lstStyle/>
        <a:p>
          <a:r>
            <a:rPr lang="de-DE" dirty="0"/>
            <a:t>Quality </a:t>
          </a:r>
          <a:r>
            <a:rPr lang="de-DE" dirty="0" err="1"/>
            <a:t>procurement</a:t>
          </a:r>
          <a:r>
            <a:rPr lang="de-DE" dirty="0"/>
            <a:t> </a:t>
          </a:r>
          <a:r>
            <a:rPr lang="de-DE" dirty="0" err="1"/>
            <a:t>executed</a:t>
          </a:r>
          <a:r>
            <a:rPr lang="de-DE" dirty="0"/>
            <a:t> </a:t>
          </a:r>
          <a:r>
            <a:rPr lang="de-DE" dirty="0" err="1"/>
            <a:t>as</a:t>
          </a:r>
          <a:r>
            <a:rPr lang="de-DE" dirty="0"/>
            <a:t> </a:t>
          </a:r>
          <a:r>
            <a:rPr lang="de-DE" dirty="0" err="1"/>
            <a:t>planned</a:t>
          </a:r>
          <a:r>
            <a:rPr lang="de-DE" dirty="0"/>
            <a:t> </a:t>
          </a:r>
        </a:p>
      </dgm:t>
    </dgm:pt>
    <dgm:pt modelId="{BE55212D-E477-4B00-8D5B-EF260D0B5211}" type="parTrans" cxnId="{1C6D9BA5-4E69-41B3-A942-D68A9BED8E21}">
      <dgm:prSet/>
      <dgm:spPr/>
      <dgm:t>
        <a:bodyPr/>
        <a:lstStyle/>
        <a:p>
          <a:endParaRPr lang="de-DE"/>
        </a:p>
      </dgm:t>
    </dgm:pt>
    <dgm:pt modelId="{4639C8E9-F373-4745-85D1-490BC007D53E}" type="sibTrans" cxnId="{1C6D9BA5-4E69-41B3-A942-D68A9BED8E21}">
      <dgm:prSet/>
      <dgm:spPr/>
      <dgm:t>
        <a:bodyPr/>
        <a:lstStyle/>
        <a:p>
          <a:endParaRPr lang="de-DE"/>
        </a:p>
      </dgm:t>
    </dgm:pt>
    <dgm:pt modelId="{001157A4-BAA8-4821-80ED-9D7BA8B03C9C}">
      <dgm:prSet phldrT="[Text]"/>
      <dgm:spPr/>
      <dgm:t>
        <a:bodyPr/>
        <a:lstStyle/>
        <a:p>
          <a:r>
            <a:rPr lang="de-DE" dirty="0" err="1"/>
            <a:t>Sustainability</a:t>
          </a:r>
          <a:endParaRPr lang="de-DE" dirty="0"/>
        </a:p>
      </dgm:t>
    </dgm:pt>
    <dgm:pt modelId="{C006D977-EC6E-4C08-9FB7-FF44C3C570CD}" type="parTrans" cxnId="{21CDA3F1-5BAD-4134-9849-C30779749061}">
      <dgm:prSet/>
      <dgm:spPr/>
      <dgm:t>
        <a:bodyPr/>
        <a:lstStyle/>
        <a:p>
          <a:endParaRPr lang="de-DE"/>
        </a:p>
      </dgm:t>
    </dgm:pt>
    <dgm:pt modelId="{061180D5-B250-4CF8-8856-2E0359B32422}" type="sibTrans" cxnId="{21CDA3F1-5BAD-4134-9849-C30779749061}">
      <dgm:prSet/>
      <dgm:spPr/>
      <dgm:t>
        <a:bodyPr/>
        <a:lstStyle/>
        <a:p>
          <a:endParaRPr lang="de-DE"/>
        </a:p>
      </dgm:t>
    </dgm:pt>
    <dgm:pt modelId="{5F424658-205D-4C5B-861C-0BD2777F5ABF}">
      <dgm:prSet phldrT="[Text]"/>
      <dgm:spPr/>
      <dgm:t>
        <a:bodyPr/>
        <a:lstStyle/>
        <a:p>
          <a:r>
            <a:rPr lang="de-DE" dirty="0" err="1"/>
            <a:t>Spending</a:t>
          </a:r>
          <a:r>
            <a:rPr lang="de-DE" dirty="0"/>
            <a:t> </a:t>
          </a:r>
          <a:r>
            <a:rPr lang="de-DE" dirty="0" err="1"/>
            <a:t>decisions</a:t>
          </a:r>
          <a:r>
            <a:rPr lang="de-DE" dirty="0"/>
            <a:t> </a:t>
          </a:r>
          <a:r>
            <a:rPr lang="de-DE" dirty="0" err="1"/>
            <a:t>are</a:t>
          </a:r>
          <a:r>
            <a:rPr lang="de-DE" dirty="0"/>
            <a:t> </a:t>
          </a:r>
          <a:r>
            <a:rPr lang="de-DE" dirty="0" err="1"/>
            <a:t>affordable</a:t>
          </a:r>
          <a:endParaRPr lang="de-DE" dirty="0"/>
        </a:p>
      </dgm:t>
    </dgm:pt>
    <dgm:pt modelId="{E0831088-02F0-49F0-9CB6-593B56C2E554}" type="parTrans" cxnId="{01EA6F79-F896-42A9-AAE6-4337C6A48C8A}">
      <dgm:prSet/>
      <dgm:spPr/>
      <dgm:t>
        <a:bodyPr/>
        <a:lstStyle/>
        <a:p>
          <a:endParaRPr lang="de-DE"/>
        </a:p>
      </dgm:t>
    </dgm:pt>
    <dgm:pt modelId="{ED78E5AA-2A05-4A0F-8DFE-6386CC67FC31}" type="sibTrans" cxnId="{01EA6F79-F896-42A9-AAE6-4337C6A48C8A}">
      <dgm:prSet/>
      <dgm:spPr/>
      <dgm:t>
        <a:bodyPr/>
        <a:lstStyle/>
        <a:p>
          <a:endParaRPr lang="de-DE"/>
        </a:p>
      </dgm:t>
    </dgm:pt>
    <dgm:pt modelId="{11A52CD2-A8D4-4203-915A-826B0A57C09F}">
      <dgm:prSet phldrT="[Text]"/>
      <dgm:spPr/>
      <dgm:t>
        <a:bodyPr/>
        <a:lstStyle/>
        <a:p>
          <a:r>
            <a:rPr lang="de-DE" dirty="0" err="1"/>
            <a:t>Contingent</a:t>
          </a:r>
          <a:r>
            <a:rPr lang="de-DE" dirty="0"/>
            <a:t> </a:t>
          </a:r>
          <a:r>
            <a:rPr lang="de-DE" dirty="0" err="1"/>
            <a:t>liabilities</a:t>
          </a:r>
          <a:r>
            <a:rPr lang="de-DE" dirty="0"/>
            <a:t> </a:t>
          </a:r>
          <a:r>
            <a:rPr lang="de-DE" dirty="0" err="1"/>
            <a:t>quantified</a:t>
          </a:r>
          <a:endParaRPr lang="de-DE" dirty="0"/>
        </a:p>
      </dgm:t>
    </dgm:pt>
    <dgm:pt modelId="{66F2AE6F-04EB-4670-B485-E6E2B80410D2}" type="parTrans" cxnId="{0C23F555-F833-478C-B6BF-3B31DFBD7B5C}">
      <dgm:prSet/>
      <dgm:spPr/>
      <dgm:t>
        <a:bodyPr/>
        <a:lstStyle/>
        <a:p>
          <a:endParaRPr lang="de-DE"/>
        </a:p>
      </dgm:t>
    </dgm:pt>
    <dgm:pt modelId="{97574224-D861-441D-9E86-486324504489}" type="sibTrans" cxnId="{0C23F555-F833-478C-B6BF-3B31DFBD7B5C}">
      <dgm:prSet/>
      <dgm:spPr/>
      <dgm:t>
        <a:bodyPr/>
        <a:lstStyle/>
        <a:p>
          <a:endParaRPr lang="de-DE"/>
        </a:p>
      </dgm:t>
    </dgm:pt>
    <dgm:pt modelId="{EE70C136-7BBF-4E72-BCDB-838E73E3BAF5}" type="pres">
      <dgm:prSet presAssocID="{BED20EBC-B187-4557-AEC6-4B7105B66393}" presName="diagram" presStyleCnt="0">
        <dgm:presLayoutVars>
          <dgm:dir/>
          <dgm:animLvl val="lvl"/>
          <dgm:resizeHandles val="exact"/>
        </dgm:presLayoutVars>
      </dgm:prSet>
      <dgm:spPr/>
      <dgm:t>
        <a:bodyPr/>
        <a:lstStyle/>
        <a:p>
          <a:endParaRPr lang="ru-RU"/>
        </a:p>
      </dgm:t>
    </dgm:pt>
    <dgm:pt modelId="{E0E1185D-E6D0-4CAC-A1DE-FD7E56E54870}" type="pres">
      <dgm:prSet presAssocID="{001157A4-BAA8-4821-80ED-9D7BA8B03C9C}" presName="compNode" presStyleCnt="0"/>
      <dgm:spPr/>
    </dgm:pt>
    <dgm:pt modelId="{239698A7-1B5A-4EA1-8FF8-E35B312EBA05}" type="pres">
      <dgm:prSet presAssocID="{001157A4-BAA8-4821-80ED-9D7BA8B03C9C}" presName="childRect" presStyleLbl="bgAcc1" presStyleIdx="0" presStyleCnt="3">
        <dgm:presLayoutVars>
          <dgm:bulletEnabled val="1"/>
        </dgm:presLayoutVars>
      </dgm:prSet>
      <dgm:spPr/>
      <dgm:t>
        <a:bodyPr/>
        <a:lstStyle/>
        <a:p>
          <a:endParaRPr lang="ru-RU"/>
        </a:p>
      </dgm:t>
    </dgm:pt>
    <dgm:pt modelId="{51832D2D-59B6-4391-BA03-A2EEDE9C860D}" type="pres">
      <dgm:prSet presAssocID="{001157A4-BAA8-4821-80ED-9D7BA8B03C9C}" presName="parentText" presStyleLbl="node1" presStyleIdx="0" presStyleCnt="0">
        <dgm:presLayoutVars>
          <dgm:chMax val="0"/>
          <dgm:bulletEnabled val="1"/>
        </dgm:presLayoutVars>
      </dgm:prSet>
      <dgm:spPr/>
      <dgm:t>
        <a:bodyPr/>
        <a:lstStyle/>
        <a:p>
          <a:endParaRPr lang="ru-RU"/>
        </a:p>
      </dgm:t>
    </dgm:pt>
    <dgm:pt modelId="{311F367A-9999-46BA-B85F-8CBFC6BAB23C}" type="pres">
      <dgm:prSet presAssocID="{001157A4-BAA8-4821-80ED-9D7BA8B03C9C}" presName="parentRect" presStyleLbl="alignNode1" presStyleIdx="0" presStyleCnt="3"/>
      <dgm:spPr/>
      <dgm:t>
        <a:bodyPr/>
        <a:lstStyle/>
        <a:p>
          <a:endParaRPr lang="ru-RU"/>
        </a:p>
      </dgm:t>
    </dgm:pt>
    <dgm:pt modelId="{FB2228AA-D898-4D1E-A75D-D4EEFD2044D7}" type="pres">
      <dgm:prSet presAssocID="{001157A4-BAA8-4821-80ED-9D7BA8B03C9C}" presName="adorn" presStyleLbl="fgAccFollow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ru-RU"/>
        </a:p>
      </dgm:t>
    </dgm:pt>
    <dgm:pt modelId="{D3C605C6-99F3-4123-9AAE-1CAA6C42044B}" type="pres">
      <dgm:prSet presAssocID="{061180D5-B250-4CF8-8856-2E0359B32422}" presName="sibTrans" presStyleLbl="sibTrans2D1" presStyleIdx="0" presStyleCnt="0"/>
      <dgm:spPr/>
      <dgm:t>
        <a:bodyPr/>
        <a:lstStyle/>
        <a:p>
          <a:endParaRPr lang="ru-RU"/>
        </a:p>
      </dgm:t>
    </dgm:pt>
    <dgm:pt modelId="{A1F82A21-9632-4B09-8725-36D0090DBDD0}" type="pres">
      <dgm:prSet presAssocID="{0147D0F7-4ABB-4F75-B97C-D8E890C73B92}" presName="compNode" presStyleCnt="0"/>
      <dgm:spPr/>
    </dgm:pt>
    <dgm:pt modelId="{35A7029C-1542-4D54-B8C5-B18132E63F06}" type="pres">
      <dgm:prSet presAssocID="{0147D0F7-4ABB-4F75-B97C-D8E890C73B92}" presName="childRect" presStyleLbl="bgAcc1" presStyleIdx="1" presStyleCnt="3">
        <dgm:presLayoutVars>
          <dgm:bulletEnabled val="1"/>
        </dgm:presLayoutVars>
      </dgm:prSet>
      <dgm:spPr/>
      <dgm:t>
        <a:bodyPr/>
        <a:lstStyle/>
        <a:p>
          <a:endParaRPr lang="ru-RU"/>
        </a:p>
      </dgm:t>
    </dgm:pt>
    <dgm:pt modelId="{684DBDF9-C318-404F-85A9-68D4797E1790}" type="pres">
      <dgm:prSet presAssocID="{0147D0F7-4ABB-4F75-B97C-D8E890C73B92}" presName="parentText" presStyleLbl="node1" presStyleIdx="0" presStyleCnt="0">
        <dgm:presLayoutVars>
          <dgm:chMax val="0"/>
          <dgm:bulletEnabled val="1"/>
        </dgm:presLayoutVars>
      </dgm:prSet>
      <dgm:spPr/>
      <dgm:t>
        <a:bodyPr/>
        <a:lstStyle/>
        <a:p>
          <a:endParaRPr lang="ru-RU"/>
        </a:p>
      </dgm:t>
    </dgm:pt>
    <dgm:pt modelId="{BABC33BF-6123-44F2-8977-7A9E1896DC30}" type="pres">
      <dgm:prSet presAssocID="{0147D0F7-4ABB-4F75-B97C-D8E890C73B92}" presName="parentRect" presStyleLbl="alignNode1" presStyleIdx="1" presStyleCnt="3"/>
      <dgm:spPr/>
      <dgm:t>
        <a:bodyPr/>
        <a:lstStyle/>
        <a:p>
          <a:endParaRPr lang="ru-RU"/>
        </a:p>
      </dgm:t>
    </dgm:pt>
    <dgm:pt modelId="{CE7D3757-82C1-4012-B4DA-9F86230D5653}" type="pres">
      <dgm:prSet presAssocID="{0147D0F7-4ABB-4F75-B97C-D8E890C73B92}" presName="adorn" presStyleLbl="fgAccFollow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t>
        <a:bodyPr/>
        <a:lstStyle/>
        <a:p>
          <a:endParaRPr lang="ru-RU"/>
        </a:p>
      </dgm:t>
    </dgm:pt>
    <dgm:pt modelId="{48D21202-1755-4BA3-ADD9-CB279F290FE2}" type="pres">
      <dgm:prSet presAssocID="{E42D626C-C2FB-4B9E-9298-93477F77121A}" presName="sibTrans" presStyleLbl="sibTrans2D1" presStyleIdx="0" presStyleCnt="0"/>
      <dgm:spPr/>
      <dgm:t>
        <a:bodyPr/>
        <a:lstStyle/>
        <a:p>
          <a:endParaRPr lang="ru-RU"/>
        </a:p>
      </dgm:t>
    </dgm:pt>
    <dgm:pt modelId="{E42B60D6-905E-435D-B51A-DBD18EADB75C}" type="pres">
      <dgm:prSet presAssocID="{CE31B4F3-D011-46A5-AF68-F55CC25F1C81}" presName="compNode" presStyleCnt="0"/>
      <dgm:spPr/>
    </dgm:pt>
    <dgm:pt modelId="{662C79EB-F1D7-4AC5-8F49-29402A54AB1E}" type="pres">
      <dgm:prSet presAssocID="{CE31B4F3-D011-46A5-AF68-F55CC25F1C81}" presName="childRect" presStyleLbl="bgAcc1" presStyleIdx="2" presStyleCnt="3">
        <dgm:presLayoutVars>
          <dgm:bulletEnabled val="1"/>
        </dgm:presLayoutVars>
      </dgm:prSet>
      <dgm:spPr/>
      <dgm:t>
        <a:bodyPr/>
        <a:lstStyle/>
        <a:p>
          <a:endParaRPr lang="ru-RU"/>
        </a:p>
      </dgm:t>
    </dgm:pt>
    <dgm:pt modelId="{F52D48D0-7863-452D-B9D7-3CCB1F293CFF}" type="pres">
      <dgm:prSet presAssocID="{CE31B4F3-D011-46A5-AF68-F55CC25F1C81}" presName="parentText" presStyleLbl="node1" presStyleIdx="0" presStyleCnt="0">
        <dgm:presLayoutVars>
          <dgm:chMax val="0"/>
          <dgm:bulletEnabled val="1"/>
        </dgm:presLayoutVars>
      </dgm:prSet>
      <dgm:spPr/>
      <dgm:t>
        <a:bodyPr/>
        <a:lstStyle/>
        <a:p>
          <a:endParaRPr lang="ru-RU"/>
        </a:p>
      </dgm:t>
    </dgm:pt>
    <dgm:pt modelId="{2E1C006B-B0F3-4717-809C-E53829037669}" type="pres">
      <dgm:prSet presAssocID="{CE31B4F3-D011-46A5-AF68-F55CC25F1C81}" presName="parentRect" presStyleLbl="alignNode1" presStyleIdx="2" presStyleCnt="3"/>
      <dgm:spPr/>
      <dgm:t>
        <a:bodyPr/>
        <a:lstStyle/>
        <a:p>
          <a:endParaRPr lang="ru-RU"/>
        </a:p>
      </dgm:t>
    </dgm:pt>
    <dgm:pt modelId="{93988DBF-F51E-4125-A7D0-A30BEB327BF4}" type="pres">
      <dgm:prSet presAssocID="{CE31B4F3-D011-46A5-AF68-F55CC25F1C81}" presName="adorn" presStyleLbl="fgAccFollow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38000" r="-38000"/>
          </a:stretch>
        </a:blipFill>
      </dgm:spPr>
    </dgm:pt>
  </dgm:ptLst>
  <dgm:cxnLst>
    <dgm:cxn modelId="{4298AE3B-C3DB-403D-A0C5-89D587D40491}" srcId="{0147D0F7-4ABB-4F75-B97C-D8E890C73B92}" destId="{73DD3509-8DA4-4662-8AAD-971EEE9395AD}" srcOrd="1" destOrd="0" parTransId="{AF0C5C7C-6138-4FC2-8CF8-6E911E6CCF84}" sibTransId="{A5B2EBAE-38E2-4907-8FAF-513850AF247A}"/>
    <dgm:cxn modelId="{4FE940BC-9EA0-463D-AC9D-FA18F7B8C324}" type="presOf" srcId="{77E34DE1-16F0-4139-ADAF-82A773B6D5DB}" destId="{35A7029C-1542-4D54-B8C5-B18132E63F06}" srcOrd="0" destOrd="0" presId="urn:microsoft.com/office/officeart/2005/8/layout/bList2"/>
    <dgm:cxn modelId="{1C6D9BA5-4E69-41B3-A942-D68A9BED8E21}" srcId="{CE31B4F3-D011-46A5-AF68-F55CC25F1C81}" destId="{A898BF28-027A-410B-8F8A-B3C3B4E1494C}" srcOrd="1" destOrd="0" parTransId="{BE55212D-E477-4B00-8D5B-EF260D0B5211}" sibTransId="{4639C8E9-F373-4745-85D1-490BC007D53E}"/>
    <dgm:cxn modelId="{21CDA3F1-5BAD-4134-9849-C30779749061}" srcId="{BED20EBC-B187-4557-AEC6-4B7105B66393}" destId="{001157A4-BAA8-4821-80ED-9D7BA8B03C9C}" srcOrd="0" destOrd="0" parTransId="{C006D977-EC6E-4C08-9FB7-FF44C3C570CD}" sibTransId="{061180D5-B250-4CF8-8856-2E0359B32422}"/>
    <dgm:cxn modelId="{AF879BE7-FBFE-483A-9758-301F1C033907}" type="presOf" srcId="{BED20EBC-B187-4557-AEC6-4B7105B66393}" destId="{EE70C136-7BBF-4E72-BCDB-838E73E3BAF5}" srcOrd="0" destOrd="0" presId="urn:microsoft.com/office/officeart/2005/8/layout/bList2"/>
    <dgm:cxn modelId="{AB095359-853D-4F0C-B6B5-71025EC883D2}" srcId="{BED20EBC-B187-4557-AEC6-4B7105B66393}" destId="{0147D0F7-4ABB-4F75-B97C-D8E890C73B92}" srcOrd="1" destOrd="0" parTransId="{38FB3967-1326-4103-BE5C-76B0D343E0CA}" sibTransId="{E42D626C-C2FB-4B9E-9298-93477F77121A}"/>
    <dgm:cxn modelId="{01EA6F79-F896-42A9-AAE6-4337C6A48C8A}" srcId="{001157A4-BAA8-4821-80ED-9D7BA8B03C9C}" destId="{5F424658-205D-4C5B-861C-0BD2777F5ABF}" srcOrd="0" destOrd="0" parTransId="{E0831088-02F0-49F0-9CB6-593B56C2E554}" sibTransId="{ED78E5AA-2A05-4A0F-8DFE-6386CC67FC31}"/>
    <dgm:cxn modelId="{8F41A45D-6F0B-4F64-9C4C-23E1648F28C3}" srcId="{CE31B4F3-D011-46A5-AF68-F55CC25F1C81}" destId="{1ED84CA0-013F-42E9-A308-A822E5066ACB}" srcOrd="0" destOrd="0" parTransId="{76E94A49-74E7-4FB4-ACF8-E6A9B87B8E2D}" sibTransId="{E9499E77-5B96-4CA0-A014-7BD3616C907D}"/>
    <dgm:cxn modelId="{F9B235AC-AB14-4A9F-8972-1B7A6DEC2E88}" type="presOf" srcId="{5F424658-205D-4C5B-861C-0BD2777F5ABF}" destId="{239698A7-1B5A-4EA1-8FF8-E35B312EBA05}" srcOrd="0" destOrd="0" presId="urn:microsoft.com/office/officeart/2005/8/layout/bList2"/>
    <dgm:cxn modelId="{8B1EF253-3386-44E9-B298-B761491E83DA}" type="presOf" srcId="{001157A4-BAA8-4821-80ED-9D7BA8B03C9C}" destId="{311F367A-9999-46BA-B85F-8CBFC6BAB23C}" srcOrd="1" destOrd="0" presId="urn:microsoft.com/office/officeart/2005/8/layout/bList2"/>
    <dgm:cxn modelId="{0C23F555-F833-478C-B6BF-3B31DFBD7B5C}" srcId="{001157A4-BAA8-4821-80ED-9D7BA8B03C9C}" destId="{11A52CD2-A8D4-4203-915A-826B0A57C09F}" srcOrd="1" destOrd="0" parTransId="{66F2AE6F-04EB-4670-B485-E6E2B80410D2}" sibTransId="{97574224-D861-441D-9E86-486324504489}"/>
    <dgm:cxn modelId="{DFB366EF-A1D7-4F62-8E83-FC7D595F3715}" type="presOf" srcId="{0147D0F7-4ABB-4F75-B97C-D8E890C73B92}" destId="{684DBDF9-C318-404F-85A9-68D4797E1790}" srcOrd="0" destOrd="0" presId="urn:microsoft.com/office/officeart/2005/8/layout/bList2"/>
    <dgm:cxn modelId="{12904875-AFE6-40AA-8A1E-454083A867A3}" srcId="{0147D0F7-4ABB-4F75-B97C-D8E890C73B92}" destId="{77E34DE1-16F0-4139-ADAF-82A773B6D5DB}" srcOrd="0" destOrd="0" parTransId="{2C0616E8-2918-4647-97A7-71A035F3364B}" sibTransId="{EB0632ED-0200-4ECC-B40D-E85BA3423B56}"/>
    <dgm:cxn modelId="{9084CD0D-39DE-4B99-ADD8-4A30BAD5A468}" type="presOf" srcId="{73DD3509-8DA4-4662-8AAD-971EEE9395AD}" destId="{35A7029C-1542-4D54-B8C5-B18132E63F06}" srcOrd="0" destOrd="1" presId="urn:microsoft.com/office/officeart/2005/8/layout/bList2"/>
    <dgm:cxn modelId="{0EA68281-F6EB-4633-96D5-953F883F8BB6}" type="presOf" srcId="{A898BF28-027A-410B-8F8A-B3C3B4E1494C}" destId="{662C79EB-F1D7-4AC5-8F49-29402A54AB1E}" srcOrd="0" destOrd="1" presId="urn:microsoft.com/office/officeart/2005/8/layout/bList2"/>
    <dgm:cxn modelId="{7368B95D-955A-4761-AD08-04D38B139106}" srcId="{BED20EBC-B187-4557-AEC6-4B7105B66393}" destId="{CE31B4F3-D011-46A5-AF68-F55CC25F1C81}" srcOrd="2" destOrd="0" parTransId="{5183B960-6A3C-440D-B732-CD1A2E508AA4}" sibTransId="{181AC8B6-103D-4772-A9C4-EB25B100E185}"/>
    <dgm:cxn modelId="{074C9B68-9189-4FFD-BDAC-32CA5EA5F408}" type="presOf" srcId="{001157A4-BAA8-4821-80ED-9D7BA8B03C9C}" destId="{51832D2D-59B6-4391-BA03-A2EEDE9C860D}" srcOrd="0" destOrd="0" presId="urn:microsoft.com/office/officeart/2005/8/layout/bList2"/>
    <dgm:cxn modelId="{53E304D8-9655-4310-BA7B-06DA068A5E7D}" type="presOf" srcId="{061180D5-B250-4CF8-8856-2E0359B32422}" destId="{D3C605C6-99F3-4123-9AAE-1CAA6C42044B}" srcOrd="0" destOrd="0" presId="urn:microsoft.com/office/officeart/2005/8/layout/bList2"/>
    <dgm:cxn modelId="{497EBDB0-75A2-4F26-8265-675E4B4BEF46}" type="presOf" srcId="{E42D626C-C2FB-4B9E-9298-93477F77121A}" destId="{48D21202-1755-4BA3-ADD9-CB279F290FE2}" srcOrd="0" destOrd="0" presId="urn:microsoft.com/office/officeart/2005/8/layout/bList2"/>
    <dgm:cxn modelId="{5C42191C-89B6-41FD-9033-2D95BDA8338C}" type="presOf" srcId="{CE31B4F3-D011-46A5-AF68-F55CC25F1C81}" destId="{F52D48D0-7863-452D-B9D7-3CCB1F293CFF}" srcOrd="0" destOrd="0" presId="urn:microsoft.com/office/officeart/2005/8/layout/bList2"/>
    <dgm:cxn modelId="{05027CF3-CAFB-46D9-9A8A-DBDE56F7EA73}" type="presOf" srcId="{11A52CD2-A8D4-4203-915A-826B0A57C09F}" destId="{239698A7-1B5A-4EA1-8FF8-E35B312EBA05}" srcOrd="0" destOrd="1" presId="urn:microsoft.com/office/officeart/2005/8/layout/bList2"/>
    <dgm:cxn modelId="{76C157F9-AA95-4FE2-A5CF-C17709910B08}" type="presOf" srcId="{CE31B4F3-D011-46A5-AF68-F55CC25F1C81}" destId="{2E1C006B-B0F3-4717-809C-E53829037669}" srcOrd="1" destOrd="0" presId="urn:microsoft.com/office/officeart/2005/8/layout/bList2"/>
    <dgm:cxn modelId="{2B9C8AB0-6D96-4D53-BE1D-0617C328220D}" type="presOf" srcId="{0147D0F7-4ABB-4F75-B97C-D8E890C73B92}" destId="{BABC33BF-6123-44F2-8977-7A9E1896DC30}" srcOrd="1" destOrd="0" presId="urn:microsoft.com/office/officeart/2005/8/layout/bList2"/>
    <dgm:cxn modelId="{4DA48C0B-D0CF-4543-89B4-DC97E80D2033}" type="presOf" srcId="{1ED84CA0-013F-42E9-A308-A822E5066ACB}" destId="{662C79EB-F1D7-4AC5-8F49-29402A54AB1E}" srcOrd="0" destOrd="0" presId="urn:microsoft.com/office/officeart/2005/8/layout/bList2"/>
    <dgm:cxn modelId="{E8A9F0E8-D67F-4B73-ABB7-6E4F73CBFCAA}" type="presParOf" srcId="{EE70C136-7BBF-4E72-BCDB-838E73E3BAF5}" destId="{E0E1185D-E6D0-4CAC-A1DE-FD7E56E54870}" srcOrd="0" destOrd="0" presId="urn:microsoft.com/office/officeart/2005/8/layout/bList2"/>
    <dgm:cxn modelId="{1C9739EF-B78E-48DA-B6BB-63A403B8EAEB}" type="presParOf" srcId="{E0E1185D-E6D0-4CAC-A1DE-FD7E56E54870}" destId="{239698A7-1B5A-4EA1-8FF8-E35B312EBA05}" srcOrd="0" destOrd="0" presId="urn:microsoft.com/office/officeart/2005/8/layout/bList2"/>
    <dgm:cxn modelId="{B0241768-D77D-4AC1-85F2-0DEC9B2438D8}" type="presParOf" srcId="{E0E1185D-E6D0-4CAC-A1DE-FD7E56E54870}" destId="{51832D2D-59B6-4391-BA03-A2EEDE9C860D}" srcOrd="1" destOrd="0" presId="urn:microsoft.com/office/officeart/2005/8/layout/bList2"/>
    <dgm:cxn modelId="{095BDF3C-17E1-4337-8538-CC29F0E9CFDE}" type="presParOf" srcId="{E0E1185D-E6D0-4CAC-A1DE-FD7E56E54870}" destId="{311F367A-9999-46BA-B85F-8CBFC6BAB23C}" srcOrd="2" destOrd="0" presId="urn:microsoft.com/office/officeart/2005/8/layout/bList2"/>
    <dgm:cxn modelId="{B75CCA9E-825B-433D-9216-75E9413E25CA}" type="presParOf" srcId="{E0E1185D-E6D0-4CAC-A1DE-FD7E56E54870}" destId="{FB2228AA-D898-4D1E-A75D-D4EEFD2044D7}" srcOrd="3" destOrd="0" presId="urn:microsoft.com/office/officeart/2005/8/layout/bList2"/>
    <dgm:cxn modelId="{F21A5D3E-0012-4D8F-8494-4BBE78601655}" type="presParOf" srcId="{EE70C136-7BBF-4E72-BCDB-838E73E3BAF5}" destId="{D3C605C6-99F3-4123-9AAE-1CAA6C42044B}" srcOrd="1" destOrd="0" presId="urn:microsoft.com/office/officeart/2005/8/layout/bList2"/>
    <dgm:cxn modelId="{C9286355-9337-47A2-8988-5B5C2D318A2B}" type="presParOf" srcId="{EE70C136-7BBF-4E72-BCDB-838E73E3BAF5}" destId="{A1F82A21-9632-4B09-8725-36D0090DBDD0}" srcOrd="2" destOrd="0" presId="urn:microsoft.com/office/officeart/2005/8/layout/bList2"/>
    <dgm:cxn modelId="{29C05BCA-BB69-4A4C-9E8B-226D9CC2EB73}" type="presParOf" srcId="{A1F82A21-9632-4B09-8725-36D0090DBDD0}" destId="{35A7029C-1542-4D54-B8C5-B18132E63F06}" srcOrd="0" destOrd="0" presId="urn:microsoft.com/office/officeart/2005/8/layout/bList2"/>
    <dgm:cxn modelId="{4083E859-A5FB-4A62-8EB4-90FEE6E25478}" type="presParOf" srcId="{A1F82A21-9632-4B09-8725-36D0090DBDD0}" destId="{684DBDF9-C318-404F-85A9-68D4797E1790}" srcOrd="1" destOrd="0" presId="urn:microsoft.com/office/officeart/2005/8/layout/bList2"/>
    <dgm:cxn modelId="{67DDA845-05C5-44B8-8F06-C0C27C0BD14C}" type="presParOf" srcId="{A1F82A21-9632-4B09-8725-36D0090DBDD0}" destId="{BABC33BF-6123-44F2-8977-7A9E1896DC30}" srcOrd="2" destOrd="0" presId="urn:microsoft.com/office/officeart/2005/8/layout/bList2"/>
    <dgm:cxn modelId="{25A92D07-A61F-4B28-A0F6-B17CC6C9072A}" type="presParOf" srcId="{A1F82A21-9632-4B09-8725-36D0090DBDD0}" destId="{CE7D3757-82C1-4012-B4DA-9F86230D5653}" srcOrd="3" destOrd="0" presId="urn:microsoft.com/office/officeart/2005/8/layout/bList2"/>
    <dgm:cxn modelId="{4D1E8826-87F1-4338-BF0B-832B90C2D6A5}" type="presParOf" srcId="{EE70C136-7BBF-4E72-BCDB-838E73E3BAF5}" destId="{48D21202-1755-4BA3-ADD9-CB279F290FE2}" srcOrd="3" destOrd="0" presId="urn:microsoft.com/office/officeart/2005/8/layout/bList2"/>
    <dgm:cxn modelId="{CCA5CC60-8A64-4A7B-9958-E57AB2D3FDF8}" type="presParOf" srcId="{EE70C136-7BBF-4E72-BCDB-838E73E3BAF5}" destId="{E42B60D6-905E-435D-B51A-DBD18EADB75C}" srcOrd="4" destOrd="0" presId="urn:microsoft.com/office/officeart/2005/8/layout/bList2"/>
    <dgm:cxn modelId="{1A53D1B0-EA12-414B-8E67-24E670C78CC2}" type="presParOf" srcId="{E42B60D6-905E-435D-B51A-DBD18EADB75C}" destId="{662C79EB-F1D7-4AC5-8F49-29402A54AB1E}" srcOrd="0" destOrd="0" presId="urn:microsoft.com/office/officeart/2005/8/layout/bList2"/>
    <dgm:cxn modelId="{8CA4A4CE-B97B-4B4D-AA6F-A5E2CBABAB3E}" type="presParOf" srcId="{E42B60D6-905E-435D-B51A-DBD18EADB75C}" destId="{F52D48D0-7863-452D-B9D7-3CCB1F293CFF}" srcOrd="1" destOrd="0" presId="urn:microsoft.com/office/officeart/2005/8/layout/bList2"/>
    <dgm:cxn modelId="{D1B0F45F-F669-452B-B622-34B94ACBEB51}" type="presParOf" srcId="{E42B60D6-905E-435D-B51A-DBD18EADB75C}" destId="{2E1C006B-B0F3-4717-809C-E53829037669}" srcOrd="2" destOrd="0" presId="urn:microsoft.com/office/officeart/2005/8/layout/bList2"/>
    <dgm:cxn modelId="{28FAAAFB-CE6C-4E6D-A67F-AB3F579F1266}" type="presParOf" srcId="{E42B60D6-905E-435D-B51A-DBD18EADB75C}" destId="{93988DBF-F51E-4125-A7D0-A30BEB327BF4}"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7B5BA3-BC03-4AFF-A586-2F083EDCD21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e-DE"/>
        </a:p>
      </dgm:t>
    </dgm:pt>
    <dgm:pt modelId="{8A387AAB-D328-43BB-8515-A013C02214E5}">
      <dgm:prSet phldrT="[Text]"/>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nchor="b"/>
        <a:lstStyle/>
        <a:p>
          <a:r>
            <a:rPr lang="de-DE" dirty="0" err="1"/>
            <a:t>Process</a:t>
          </a:r>
          <a:r>
            <a:rPr lang="de-DE" dirty="0"/>
            <a:t>	</a:t>
          </a:r>
        </a:p>
      </dgm:t>
    </dgm:pt>
    <dgm:pt modelId="{950A0A1A-2590-4276-B9C0-45955E1EE570}" type="parTrans" cxnId="{41CCAEAB-5F1D-4299-A013-7A5B65E465CA}">
      <dgm:prSet/>
      <dgm:spPr/>
      <dgm:t>
        <a:bodyPr/>
        <a:lstStyle/>
        <a:p>
          <a:endParaRPr lang="de-DE"/>
        </a:p>
      </dgm:t>
    </dgm:pt>
    <dgm:pt modelId="{18664F45-F650-4750-9D84-1A6A09A887EA}" type="sibTrans" cxnId="{41CCAEAB-5F1D-4299-A013-7A5B65E465CA}">
      <dgm:prSet/>
      <dgm:spPr/>
      <dgm:t>
        <a:bodyPr/>
        <a:lstStyle/>
        <a:p>
          <a:endParaRPr lang="de-DE"/>
        </a:p>
      </dgm:t>
    </dgm:pt>
    <dgm:pt modelId="{3532E04B-C934-4C28-9687-20731534B834}">
      <dgm:prSet phldrT="[Text]"/>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de-DE" dirty="0"/>
            <a:t>PFM Output</a:t>
          </a:r>
        </a:p>
      </dgm:t>
    </dgm:pt>
    <dgm:pt modelId="{4BDBFE32-667F-43D0-95A5-7E9B735CCBE8}" type="parTrans" cxnId="{6E5B0022-DA21-41F2-A109-5FEAE61C7AB6}">
      <dgm:prSet/>
      <dgm:spPr/>
      <dgm:t>
        <a:bodyPr/>
        <a:lstStyle/>
        <a:p>
          <a:endParaRPr lang="de-DE"/>
        </a:p>
      </dgm:t>
    </dgm:pt>
    <dgm:pt modelId="{20E0E084-4CB9-4332-9A79-FD61B62CAB47}" type="sibTrans" cxnId="{6E5B0022-DA21-41F2-A109-5FEAE61C7AB6}">
      <dgm:prSet/>
      <dgm:spPr/>
      <dgm:t>
        <a:bodyPr/>
        <a:lstStyle/>
        <a:p>
          <a:endParaRPr lang="de-DE"/>
        </a:p>
      </dgm:t>
    </dgm:pt>
    <dgm:pt modelId="{12FF56E6-F718-4C37-8F4C-5B273D2497BD}">
      <dgm:prSet phldrT="[Text]"/>
      <dgm:spPr/>
      <dgm:t>
        <a:bodyPr/>
        <a:lstStyle/>
        <a:p>
          <a:r>
            <a:rPr lang="de-DE" dirty="0"/>
            <a:t>Ministry of Finance</a:t>
          </a:r>
        </a:p>
      </dgm:t>
    </dgm:pt>
    <dgm:pt modelId="{F9306EA5-F110-44D4-A29E-197CFD854EAE}" type="parTrans" cxnId="{038D4963-89F8-450A-BC26-2CC686F8C78B}">
      <dgm:prSet/>
      <dgm:spPr/>
      <dgm:t>
        <a:bodyPr/>
        <a:lstStyle/>
        <a:p>
          <a:endParaRPr lang="de-DE"/>
        </a:p>
      </dgm:t>
    </dgm:pt>
    <dgm:pt modelId="{FFA99F09-AC78-4D8C-969D-F8BD07EA985F}" type="sibTrans" cxnId="{038D4963-89F8-450A-BC26-2CC686F8C78B}">
      <dgm:prSet/>
      <dgm:spPr/>
      <dgm:t>
        <a:bodyPr/>
        <a:lstStyle/>
        <a:p>
          <a:endParaRPr lang="de-DE"/>
        </a:p>
      </dgm:t>
    </dgm:pt>
    <dgm:pt modelId="{B6D8F5BA-91DF-4D83-A407-B9734F240A5E}">
      <dgm:prSet phldrT="[Text]"/>
      <dgm:spPr/>
      <dgm:t>
        <a:bodyPr/>
        <a:lstStyle/>
        <a:p>
          <a:r>
            <a:rPr lang="de-DE" dirty="0"/>
            <a:t>Revenue Administration</a:t>
          </a:r>
        </a:p>
      </dgm:t>
    </dgm:pt>
    <dgm:pt modelId="{BA43023E-1620-49BF-BCCC-9AF685DD5DBE}" type="parTrans" cxnId="{1B27DDFF-B78A-49D6-B961-4B4732CDE697}">
      <dgm:prSet/>
      <dgm:spPr/>
      <dgm:t>
        <a:bodyPr/>
        <a:lstStyle/>
        <a:p>
          <a:endParaRPr lang="de-DE"/>
        </a:p>
      </dgm:t>
    </dgm:pt>
    <dgm:pt modelId="{044148E8-8C4E-42DF-A508-409B112BA4E2}" type="sibTrans" cxnId="{1B27DDFF-B78A-49D6-B961-4B4732CDE697}">
      <dgm:prSet/>
      <dgm:spPr/>
      <dgm:t>
        <a:bodyPr/>
        <a:lstStyle/>
        <a:p>
          <a:endParaRPr lang="de-DE"/>
        </a:p>
      </dgm:t>
    </dgm:pt>
    <dgm:pt modelId="{8DC37E28-5CE2-453F-BC3A-25C31CE77A7F}">
      <dgm:prSet phldrT="[Text]"/>
      <dgm:spPr/>
      <dgm:t>
        <a:bodyPr/>
        <a:lstStyle/>
        <a:p>
          <a:r>
            <a:rPr lang="de-DE" dirty="0" err="1"/>
            <a:t>Parliament</a:t>
          </a:r>
          <a:endParaRPr lang="de-DE" dirty="0"/>
        </a:p>
      </dgm:t>
    </dgm:pt>
    <dgm:pt modelId="{60606E77-C717-48BA-AC11-DD266F678DCF}" type="parTrans" cxnId="{A15C127F-B055-44FB-A360-2EFEF133A710}">
      <dgm:prSet/>
      <dgm:spPr/>
      <dgm:t>
        <a:bodyPr/>
        <a:lstStyle/>
        <a:p>
          <a:endParaRPr lang="de-DE"/>
        </a:p>
      </dgm:t>
    </dgm:pt>
    <dgm:pt modelId="{CDCADE35-3140-47F6-ABA7-CE929E8719EB}" type="sibTrans" cxnId="{A15C127F-B055-44FB-A360-2EFEF133A710}">
      <dgm:prSet/>
      <dgm:spPr/>
      <dgm:t>
        <a:bodyPr/>
        <a:lstStyle/>
        <a:p>
          <a:endParaRPr lang="de-DE"/>
        </a:p>
      </dgm:t>
    </dgm:pt>
    <dgm:pt modelId="{86138459-F1BA-4C00-A96A-42BF77F72064}">
      <dgm:prSet phldrT="[Text]"/>
      <dgm:spPr>
        <a:solidFill>
          <a:schemeClr val="accent2">
            <a:lumMod val="40000"/>
            <a:lumOff val="60000"/>
          </a:schemeClr>
        </a:solidFill>
      </dgm:spPr>
      <dgm:t>
        <a:bodyPr/>
        <a:lstStyle/>
        <a:p>
          <a:r>
            <a:rPr lang="de-DE" dirty="0"/>
            <a:t>Ministry of Education</a:t>
          </a:r>
        </a:p>
      </dgm:t>
    </dgm:pt>
    <dgm:pt modelId="{C26E9FCA-91CF-44FB-ABD0-6DC81947D72B}" type="parTrans" cxnId="{C0374E75-7378-4E14-B6D6-172C734B0ECA}">
      <dgm:prSet/>
      <dgm:spPr/>
      <dgm:t>
        <a:bodyPr/>
        <a:lstStyle/>
        <a:p>
          <a:endParaRPr lang="de-DE"/>
        </a:p>
      </dgm:t>
    </dgm:pt>
    <dgm:pt modelId="{7DB6ACFD-07F5-4331-9AC9-7D4FB7CCC702}" type="sibTrans" cxnId="{C0374E75-7378-4E14-B6D6-172C734B0ECA}">
      <dgm:prSet/>
      <dgm:spPr/>
      <dgm:t>
        <a:bodyPr/>
        <a:lstStyle/>
        <a:p>
          <a:endParaRPr lang="de-DE"/>
        </a:p>
      </dgm:t>
    </dgm:pt>
    <dgm:pt modelId="{D0B777B7-950D-4C6C-AB93-4FD0842442D6}">
      <dgm:prSet phldrT="[Text]"/>
      <dgm:spPr>
        <a:solidFill>
          <a:schemeClr val="accent2">
            <a:lumMod val="40000"/>
            <a:lumOff val="60000"/>
          </a:schemeClr>
        </a:solidFill>
      </dgm:spPr>
      <dgm:t>
        <a:bodyPr/>
        <a:lstStyle/>
        <a:p>
          <a:r>
            <a:rPr lang="de-DE" dirty="0"/>
            <a:t>Ministry of Health</a:t>
          </a:r>
        </a:p>
      </dgm:t>
    </dgm:pt>
    <dgm:pt modelId="{2319B479-17C3-4A97-8BB5-B30AF849EA53}" type="parTrans" cxnId="{163A5455-F8BF-4789-A342-4D3E55EA47E2}">
      <dgm:prSet/>
      <dgm:spPr/>
      <dgm:t>
        <a:bodyPr/>
        <a:lstStyle/>
        <a:p>
          <a:endParaRPr lang="de-DE"/>
        </a:p>
      </dgm:t>
    </dgm:pt>
    <dgm:pt modelId="{9B87F484-F2CD-4195-932F-A221E67687FC}" type="sibTrans" cxnId="{163A5455-F8BF-4789-A342-4D3E55EA47E2}">
      <dgm:prSet/>
      <dgm:spPr/>
      <dgm:t>
        <a:bodyPr/>
        <a:lstStyle/>
        <a:p>
          <a:endParaRPr lang="de-DE"/>
        </a:p>
      </dgm:t>
    </dgm:pt>
    <dgm:pt modelId="{DF8E1253-9217-4A22-87DE-FA8CF70F1218}">
      <dgm:prSet phldrT="[Text]"/>
      <dgm:spPr>
        <a:solidFill>
          <a:schemeClr val="accent2">
            <a:lumMod val="40000"/>
            <a:lumOff val="60000"/>
          </a:schemeClr>
        </a:solidFill>
      </dgm:spPr>
      <dgm:t>
        <a:bodyPr/>
        <a:lstStyle/>
        <a:p>
          <a:r>
            <a:rPr lang="de-DE" dirty="0"/>
            <a:t>Ministry of Public Works</a:t>
          </a:r>
        </a:p>
      </dgm:t>
    </dgm:pt>
    <dgm:pt modelId="{199CA85B-884C-462D-8CFB-687F25DC3C60}" type="parTrans" cxnId="{35368091-0556-4064-A649-9F8D043CC521}">
      <dgm:prSet/>
      <dgm:spPr/>
      <dgm:t>
        <a:bodyPr/>
        <a:lstStyle/>
        <a:p>
          <a:endParaRPr lang="de-DE"/>
        </a:p>
      </dgm:t>
    </dgm:pt>
    <dgm:pt modelId="{985FE199-937D-4A69-A098-707E59130C8D}" type="sibTrans" cxnId="{35368091-0556-4064-A649-9F8D043CC521}">
      <dgm:prSet/>
      <dgm:spPr/>
      <dgm:t>
        <a:bodyPr/>
        <a:lstStyle/>
        <a:p>
          <a:endParaRPr lang="de-DE"/>
        </a:p>
      </dgm:t>
    </dgm:pt>
    <dgm:pt modelId="{612F9BF3-13CB-4830-95E8-BF12C3B3EF9D}">
      <dgm:prSet phldrT="[Text]"/>
      <dgm:spPr>
        <a:solidFill>
          <a:schemeClr val="accent2">
            <a:lumMod val="40000"/>
            <a:lumOff val="60000"/>
          </a:schemeClr>
        </a:solidFill>
      </dgm:spPr>
      <dgm:t>
        <a:bodyPr/>
        <a:lstStyle/>
        <a:p>
          <a:r>
            <a:rPr lang="de-DE" dirty="0"/>
            <a:t>Ministry of </a:t>
          </a:r>
          <a:r>
            <a:rPr lang="de-DE" dirty="0" err="1"/>
            <a:t>Agriculture</a:t>
          </a:r>
          <a:endParaRPr lang="de-DE" dirty="0"/>
        </a:p>
      </dgm:t>
    </dgm:pt>
    <dgm:pt modelId="{5B59D141-A479-401E-9F5E-AFACA9089CF1}" type="parTrans" cxnId="{6107B346-ACEC-499D-BE7A-9DE16F2FC0D6}">
      <dgm:prSet/>
      <dgm:spPr/>
      <dgm:t>
        <a:bodyPr/>
        <a:lstStyle/>
        <a:p>
          <a:endParaRPr lang="de-DE"/>
        </a:p>
      </dgm:t>
    </dgm:pt>
    <dgm:pt modelId="{396BEB72-8A11-445E-94AC-1CEF59FB9BC7}" type="sibTrans" cxnId="{6107B346-ACEC-499D-BE7A-9DE16F2FC0D6}">
      <dgm:prSet/>
      <dgm:spPr/>
      <dgm:t>
        <a:bodyPr/>
        <a:lstStyle/>
        <a:p>
          <a:endParaRPr lang="de-DE"/>
        </a:p>
      </dgm:t>
    </dgm:pt>
    <dgm:pt modelId="{82E2F0B7-752E-47ED-9724-149A596BD333}">
      <dgm:prSet phldrT="[Text]"/>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de-DE" dirty="0"/>
            <a:t>Key Question</a:t>
          </a:r>
        </a:p>
      </dgm:t>
    </dgm:pt>
    <dgm:pt modelId="{3AAE5DB3-6A6E-4322-AF90-1990F64E4B56}" type="parTrans" cxnId="{AFF9A3FE-B78D-4EC6-B20A-90D28D26914A}">
      <dgm:prSet/>
      <dgm:spPr/>
      <dgm:t>
        <a:bodyPr/>
        <a:lstStyle/>
        <a:p>
          <a:endParaRPr lang="de-DE"/>
        </a:p>
      </dgm:t>
    </dgm:pt>
    <dgm:pt modelId="{FE03F24A-E60A-4F18-B2B9-8BC3E9130389}" type="sibTrans" cxnId="{AFF9A3FE-B78D-4EC6-B20A-90D28D26914A}">
      <dgm:prSet/>
      <dgm:spPr/>
      <dgm:t>
        <a:bodyPr/>
        <a:lstStyle/>
        <a:p>
          <a:endParaRPr lang="de-DE"/>
        </a:p>
      </dgm:t>
    </dgm:pt>
    <dgm:pt modelId="{A6F566D4-6A87-4222-A756-C1F40EF38BA9}" type="pres">
      <dgm:prSet presAssocID="{B77B5BA3-BC03-4AFF-A586-2F083EDCD21C}" presName="diagram" presStyleCnt="0">
        <dgm:presLayoutVars>
          <dgm:dir/>
          <dgm:resizeHandles val="exact"/>
        </dgm:presLayoutVars>
      </dgm:prSet>
      <dgm:spPr/>
      <dgm:t>
        <a:bodyPr/>
        <a:lstStyle/>
        <a:p>
          <a:endParaRPr lang="ru-RU"/>
        </a:p>
      </dgm:t>
    </dgm:pt>
    <dgm:pt modelId="{A5B3C12E-BEA5-4E29-AE6A-178D36B2338B}" type="pres">
      <dgm:prSet presAssocID="{8A387AAB-D328-43BB-8515-A013C02214E5}" presName="node" presStyleLbl="node1" presStyleIdx="0" presStyleCnt="10">
        <dgm:presLayoutVars>
          <dgm:bulletEnabled val="1"/>
        </dgm:presLayoutVars>
      </dgm:prSet>
      <dgm:spPr/>
      <dgm:t>
        <a:bodyPr/>
        <a:lstStyle/>
        <a:p>
          <a:endParaRPr lang="ru-RU"/>
        </a:p>
      </dgm:t>
    </dgm:pt>
    <dgm:pt modelId="{7846E445-0512-411F-A788-F9DE778B0186}" type="pres">
      <dgm:prSet presAssocID="{18664F45-F650-4750-9D84-1A6A09A887EA}" presName="sibTrans" presStyleCnt="0"/>
      <dgm:spPr/>
    </dgm:pt>
    <dgm:pt modelId="{B81459DE-2254-4783-80BD-47DE86641703}" type="pres">
      <dgm:prSet presAssocID="{3532E04B-C934-4C28-9687-20731534B834}" presName="node" presStyleLbl="node1" presStyleIdx="1" presStyleCnt="10">
        <dgm:presLayoutVars>
          <dgm:bulletEnabled val="1"/>
        </dgm:presLayoutVars>
      </dgm:prSet>
      <dgm:spPr/>
      <dgm:t>
        <a:bodyPr/>
        <a:lstStyle/>
        <a:p>
          <a:endParaRPr lang="ru-RU"/>
        </a:p>
      </dgm:t>
    </dgm:pt>
    <dgm:pt modelId="{12A64955-18EB-4115-9A00-87C1970C49B8}" type="pres">
      <dgm:prSet presAssocID="{20E0E084-4CB9-4332-9A79-FD61B62CAB47}" presName="sibTrans" presStyleCnt="0"/>
      <dgm:spPr/>
    </dgm:pt>
    <dgm:pt modelId="{1FA18B27-AEC1-46D3-9CB7-44E393D65897}" type="pres">
      <dgm:prSet presAssocID="{82E2F0B7-752E-47ED-9724-149A596BD333}" presName="node" presStyleLbl="node1" presStyleIdx="2" presStyleCnt="10">
        <dgm:presLayoutVars>
          <dgm:bulletEnabled val="1"/>
        </dgm:presLayoutVars>
      </dgm:prSet>
      <dgm:spPr/>
      <dgm:t>
        <a:bodyPr/>
        <a:lstStyle/>
        <a:p>
          <a:endParaRPr lang="ru-RU"/>
        </a:p>
      </dgm:t>
    </dgm:pt>
    <dgm:pt modelId="{F09800E8-5F78-4995-9168-87BCE7E3B92B}" type="pres">
      <dgm:prSet presAssocID="{FE03F24A-E60A-4F18-B2B9-8BC3E9130389}" presName="sibTrans" presStyleCnt="0"/>
      <dgm:spPr/>
    </dgm:pt>
    <dgm:pt modelId="{810D245F-FFFD-4C38-9E6A-FB93281430B2}" type="pres">
      <dgm:prSet presAssocID="{12FF56E6-F718-4C37-8F4C-5B273D2497BD}" presName="node" presStyleLbl="node1" presStyleIdx="3" presStyleCnt="10">
        <dgm:presLayoutVars>
          <dgm:bulletEnabled val="1"/>
        </dgm:presLayoutVars>
      </dgm:prSet>
      <dgm:spPr/>
      <dgm:t>
        <a:bodyPr/>
        <a:lstStyle/>
        <a:p>
          <a:endParaRPr lang="ru-RU"/>
        </a:p>
      </dgm:t>
    </dgm:pt>
    <dgm:pt modelId="{563491F3-F671-49DF-8E85-06BEB20BBF2C}" type="pres">
      <dgm:prSet presAssocID="{FFA99F09-AC78-4D8C-969D-F8BD07EA985F}" presName="sibTrans" presStyleCnt="0"/>
      <dgm:spPr/>
    </dgm:pt>
    <dgm:pt modelId="{5A77FC1B-C03E-4FBC-86EC-B0DEF9CCAA22}" type="pres">
      <dgm:prSet presAssocID="{B6D8F5BA-91DF-4D83-A407-B9734F240A5E}" presName="node" presStyleLbl="node1" presStyleIdx="4" presStyleCnt="10">
        <dgm:presLayoutVars>
          <dgm:bulletEnabled val="1"/>
        </dgm:presLayoutVars>
      </dgm:prSet>
      <dgm:spPr/>
      <dgm:t>
        <a:bodyPr/>
        <a:lstStyle/>
        <a:p>
          <a:endParaRPr lang="ru-RU"/>
        </a:p>
      </dgm:t>
    </dgm:pt>
    <dgm:pt modelId="{4EAE1397-A8FD-40B3-8B97-DEEC0FB8E339}" type="pres">
      <dgm:prSet presAssocID="{044148E8-8C4E-42DF-A508-409B112BA4E2}" presName="sibTrans" presStyleCnt="0"/>
      <dgm:spPr/>
    </dgm:pt>
    <dgm:pt modelId="{C0E20ED7-2ABC-4571-B219-294019DDC690}" type="pres">
      <dgm:prSet presAssocID="{8DC37E28-5CE2-453F-BC3A-25C31CE77A7F}" presName="node" presStyleLbl="node1" presStyleIdx="5" presStyleCnt="10">
        <dgm:presLayoutVars>
          <dgm:bulletEnabled val="1"/>
        </dgm:presLayoutVars>
      </dgm:prSet>
      <dgm:spPr/>
      <dgm:t>
        <a:bodyPr/>
        <a:lstStyle/>
        <a:p>
          <a:endParaRPr lang="ru-RU"/>
        </a:p>
      </dgm:t>
    </dgm:pt>
    <dgm:pt modelId="{A18C886B-6F33-473E-8F60-25A5327F1087}" type="pres">
      <dgm:prSet presAssocID="{CDCADE35-3140-47F6-ABA7-CE929E8719EB}" presName="sibTrans" presStyleCnt="0"/>
      <dgm:spPr/>
    </dgm:pt>
    <dgm:pt modelId="{87B1BA81-ABA4-4668-8E83-D72092463A1F}" type="pres">
      <dgm:prSet presAssocID="{86138459-F1BA-4C00-A96A-42BF77F72064}" presName="node" presStyleLbl="node1" presStyleIdx="6" presStyleCnt="10">
        <dgm:presLayoutVars>
          <dgm:bulletEnabled val="1"/>
        </dgm:presLayoutVars>
      </dgm:prSet>
      <dgm:spPr/>
      <dgm:t>
        <a:bodyPr/>
        <a:lstStyle/>
        <a:p>
          <a:endParaRPr lang="ru-RU"/>
        </a:p>
      </dgm:t>
    </dgm:pt>
    <dgm:pt modelId="{AF38ABEE-BFEC-41F4-9117-3AE307AD1D0B}" type="pres">
      <dgm:prSet presAssocID="{7DB6ACFD-07F5-4331-9AC9-7D4FB7CCC702}" presName="sibTrans" presStyleCnt="0"/>
      <dgm:spPr/>
    </dgm:pt>
    <dgm:pt modelId="{233D73DC-0E8E-4D35-A515-616DF03513C5}" type="pres">
      <dgm:prSet presAssocID="{D0B777B7-950D-4C6C-AB93-4FD0842442D6}" presName="node" presStyleLbl="node1" presStyleIdx="7" presStyleCnt="10">
        <dgm:presLayoutVars>
          <dgm:bulletEnabled val="1"/>
        </dgm:presLayoutVars>
      </dgm:prSet>
      <dgm:spPr/>
      <dgm:t>
        <a:bodyPr/>
        <a:lstStyle/>
        <a:p>
          <a:endParaRPr lang="ru-RU"/>
        </a:p>
      </dgm:t>
    </dgm:pt>
    <dgm:pt modelId="{B3712621-6734-4B31-B2CD-1E2993BD33FB}" type="pres">
      <dgm:prSet presAssocID="{9B87F484-F2CD-4195-932F-A221E67687FC}" presName="sibTrans" presStyleCnt="0"/>
      <dgm:spPr/>
    </dgm:pt>
    <dgm:pt modelId="{E8C57C9B-65E4-4940-B913-4D23270B651E}" type="pres">
      <dgm:prSet presAssocID="{DF8E1253-9217-4A22-87DE-FA8CF70F1218}" presName="node" presStyleLbl="node1" presStyleIdx="8" presStyleCnt="10">
        <dgm:presLayoutVars>
          <dgm:bulletEnabled val="1"/>
        </dgm:presLayoutVars>
      </dgm:prSet>
      <dgm:spPr/>
      <dgm:t>
        <a:bodyPr/>
        <a:lstStyle/>
        <a:p>
          <a:endParaRPr lang="ru-RU"/>
        </a:p>
      </dgm:t>
    </dgm:pt>
    <dgm:pt modelId="{DDF6EA5F-B84C-48D0-9E72-4BDC32A2AEDF}" type="pres">
      <dgm:prSet presAssocID="{985FE199-937D-4A69-A098-707E59130C8D}" presName="sibTrans" presStyleCnt="0"/>
      <dgm:spPr/>
    </dgm:pt>
    <dgm:pt modelId="{ECC2E22A-16AC-4550-AFBE-62BD62FC7211}" type="pres">
      <dgm:prSet presAssocID="{612F9BF3-13CB-4830-95E8-BF12C3B3EF9D}" presName="node" presStyleLbl="node1" presStyleIdx="9" presStyleCnt="10">
        <dgm:presLayoutVars>
          <dgm:bulletEnabled val="1"/>
        </dgm:presLayoutVars>
      </dgm:prSet>
      <dgm:spPr/>
      <dgm:t>
        <a:bodyPr/>
        <a:lstStyle/>
        <a:p>
          <a:endParaRPr lang="ru-RU"/>
        </a:p>
      </dgm:t>
    </dgm:pt>
  </dgm:ptLst>
  <dgm:cxnLst>
    <dgm:cxn modelId="{88F633D5-ED4C-4F20-9415-AE532793C7EF}" type="presOf" srcId="{8DC37E28-5CE2-453F-BC3A-25C31CE77A7F}" destId="{C0E20ED7-2ABC-4571-B219-294019DDC690}" srcOrd="0" destOrd="0" presId="urn:microsoft.com/office/officeart/2005/8/layout/default"/>
    <dgm:cxn modelId="{FE806F9F-8A0B-405E-876A-D97C576C3531}" type="presOf" srcId="{B77B5BA3-BC03-4AFF-A586-2F083EDCD21C}" destId="{A6F566D4-6A87-4222-A756-C1F40EF38BA9}" srcOrd="0" destOrd="0" presId="urn:microsoft.com/office/officeart/2005/8/layout/default"/>
    <dgm:cxn modelId="{1B27DDFF-B78A-49D6-B961-4B4732CDE697}" srcId="{B77B5BA3-BC03-4AFF-A586-2F083EDCD21C}" destId="{B6D8F5BA-91DF-4D83-A407-B9734F240A5E}" srcOrd="4" destOrd="0" parTransId="{BA43023E-1620-49BF-BCCC-9AF685DD5DBE}" sibTransId="{044148E8-8C4E-42DF-A508-409B112BA4E2}"/>
    <dgm:cxn modelId="{4595D408-7108-416C-9164-4A832E8056D2}" type="presOf" srcId="{82E2F0B7-752E-47ED-9724-149A596BD333}" destId="{1FA18B27-AEC1-46D3-9CB7-44E393D65897}" srcOrd="0" destOrd="0" presId="urn:microsoft.com/office/officeart/2005/8/layout/default"/>
    <dgm:cxn modelId="{163A5455-F8BF-4789-A342-4D3E55EA47E2}" srcId="{B77B5BA3-BC03-4AFF-A586-2F083EDCD21C}" destId="{D0B777B7-950D-4C6C-AB93-4FD0842442D6}" srcOrd="7" destOrd="0" parTransId="{2319B479-17C3-4A97-8BB5-B30AF849EA53}" sibTransId="{9B87F484-F2CD-4195-932F-A221E67687FC}"/>
    <dgm:cxn modelId="{35C32070-1CC9-4820-B840-9215AEE11541}" type="presOf" srcId="{612F9BF3-13CB-4830-95E8-BF12C3B3EF9D}" destId="{ECC2E22A-16AC-4550-AFBE-62BD62FC7211}" srcOrd="0" destOrd="0" presId="urn:microsoft.com/office/officeart/2005/8/layout/default"/>
    <dgm:cxn modelId="{038D4963-89F8-450A-BC26-2CC686F8C78B}" srcId="{B77B5BA3-BC03-4AFF-A586-2F083EDCD21C}" destId="{12FF56E6-F718-4C37-8F4C-5B273D2497BD}" srcOrd="3" destOrd="0" parTransId="{F9306EA5-F110-44D4-A29E-197CFD854EAE}" sibTransId="{FFA99F09-AC78-4D8C-969D-F8BD07EA985F}"/>
    <dgm:cxn modelId="{728AB058-B745-4CB1-9E3A-90512EBCD7FC}" type="presOf" srcId="{B6D8F5BA-91DF-4D83-A407-B9734F240A5E}" destId="{5A77FC1B-C03E-4FBC-86EC-B0DEF9CCAA22}" srcOrd="0" destOrd="0" presId="urn:microsoft.com/office/officeart/2005/8/layout/default"/>
    <dgm:cxn modelId="{5C1472D9-26E4-4AAF-AAFF-B3FC0592657B}" type="presOf" srcId="{12FF56E6-F718-4C37-8F4C-5B273D2497BD}" destId="{810D245F-FFFD-4C38-9E6A-FB93281430B2}" srcOrd="0" destOrd="0" presId="urn:microsoft.com/office/officeart/2005/8/layout/default"/>
    <dgm:cxn modelId="{C0374E75-7378-4E14-B6D6-172C734B0ECA}" srcId="{B77B5BA3-BC03-4AFF-A586-2F083EDCD21C}" destId="{86138459-F1BA-4C00-A96A-42BF77F72064}" srcOrd="6" destOrd="0" parTransId="{C26E9FCA-91CF-44FB-ABD0-6DC81947D72B}" sibTransId="{7DB6ACFD-07F5-4331-9AC9-7D4FB7CCC702}"/>
    <dgm:cxn modelId="{9DE03B1B-64E7-4AA6-AEE7-DBCB1A322216}" type="presOf" srcId="{8A387AAB-D328-43BB-8515-A013C02214E5}" destId="{A5B3C12E-BEA5-4E29-AE6A-178D36B2338B}" srcOrd="0" destOrd="0" presId="urn:microsoft.com/office/officeart/2005/8/layout/default"/>
    <dgm:cxn modelId="{35368091-0556-4064-A649-9F8D043CC521}" srcId="{B77B5BA3-BC03-4AFF-A586-2F083EDCD21C}" destId="{DF8E1253-9217-4A22-87DE-FA8CF70F1218}" srcOrd="8" destOrd="0" parTransId="{199CA85B-884C-462D-8CFB-687F25DC3C60}" sibTransId="{985FE199-937D-4A69-A098-707E59130C8D}"/>
    <dgm:cxn modelId="{A15C127F-B055-44FB-A360-2EFEF133A710}" srcId="{B77B5BA3-BC03-4AFF-A586-2F083EDCD21C}" destId="{8DC37E28-5CE2-453F-BC3A-25C31CE77A7F}" srcOrd="5" destOrd="0" parTransId="{60606E77-C717-48BA-AC11-DD266F678DCF}" sibTransId="{CDCADE35-3140-47F6-ABA7-CE929E8719EB}"/>
    <dgm:cxn modelId="{FC7C142B-434F-456E-950D-88EFC3F79E68}" type="presOf" srcId="{DF8E1253-9217-4A22-87DE-FA8CF70F1218}" destId="{E8C57C9B-65E4-4940-B913-4D23270B651E}" srcOrd="0" destOrd="0" presId="urn:microsoft.com/office/officeart/2005/8/layout/default"/>
    <dgm:cxn modelId="{41CCAEAB-5F1D-4299-A013-7A5B65E465CA}" srcId="{B77B5BA3-BC03-4AFF-A586-2F083EDCD21C}" destId="{8A387AAB-D328-43BB-8515-A013C02214E5}" srcOrd="0" destOrd="0" parTransId="{950A0A1A-2590-4276-B9C0-45955E1EE570}" sibTransId="{18664F45-F650-4750-9D84-1A6A09A887EA}"/>
    <dgm:cxn modelId="{6E5B0022-DA21-41F2-A109-5FEAE61C7AB6}" srcId="{B77B5BA3-BC03-4AFF-A586-2F083EDCD21C}" destId="{3532E04B-C934-4C28-9687-20731534B834}" srcOrd="1" destOrd="0" parTransId="{4BDBFE32-667F-43D0-95A5-7E9B735CCBE8}" sibTransId="{20E0E084-4CB9-4332-9A79-FD61B62CAB47}"/>
    <dgm:cxn modelId="{155F2BA8-40C3-4E23-A212-437D96E8AF52}" type="presOf" srcId="{86138459-F1BA-4C00-A96A-42BF77F72064}" destId="{87B1BA81-ABA4-4668-8E83-D72092463A1F}" srcOrd="0" destOrd="0" presId="urn:microsoft.com/office/officeart/2005/8/layout/default"/>
    <dgm:cxn modelId="{4C361A34-E439-4F15-89B3-C879EEA16766}" type="presOf" srcId="{3532E04B-C934-4C28-9687-20731534B834}" destId="{B81459DE-2254-4783-80BD-47DE86641703}" srcOrd="0" destOrd="0" presId="urn:microsoft.com/office/officeart/2005/8/layout/default"/>
    <dgm:cxn modelId="{6107B346-ACEC-499D-BE7A-9DE16F2FC0D6}" srcId="{B77B5BA3-BC03-4AFF-A586-2F083EDCD21C}" destId="{612F9BF3-13CB-4830-95E8-BF12C3B3EF9D}" srcOrd="9" destOrd="0" parTransId="{5B59D141-A479-401E-9F5E-AFACA9089CF1}" sibTransId="{396BEB72-8A11-445E-94AC-1CEF59FB9BC7}"/>
    <dgm:cxn modelId="{2CE3A114-B054-4018-9587-0F3CB00A2322}" type="presOf" srcId="{D0B777B7-950D-4C6C-AB93-4FD0842442D6}" destId="{233D73DC-0E8E-4D35-A515-616DF03513C5}" srcOrd="0" destOrd="0" presId="urn:microsoft.com/office/officeart/2005/8/layout/default"/>
    <dgm:cxn modelId="{AFF9A3FE-B78D-4EC6-B20A-90D28D26914A}" srcId="{B77B5BA3-BC03-4AFF-A586-2F083EDCD21C}" destId="{82E2F0B7-752E-47ED-9724-149A596BD333}" srcOrd="2" destOrd="0" parTransId="{3AAE5DB3-6A6E-4322-AF90-1990F64E4B56}" sibTransId="{FE03F24A-E60A-4F18-B2B9-8BC3E9130389}"/>
    <dgm:cxn modelId="{77C12E5A-E95F-4C68-8417-A550B606ABD5}" type="presParOf" srcId="{A6F566D4-6A87-4222-A756-C1F40EF38BA9}" destId="{A5B3C12E-BEA5-4E29-AE6A-178D36B2338B}" srcOrd="0" destOrd="0" presId="urn:microsoft.com/office/officeart/2005/8/layout/default"/>
    <dgm:cxn modelId="{F419E40B-0E61-4F92-8F52-D92D959081BE}" type="presParOf" srcId="{A6F566D4-6A87-4222-A756-C1F40EF38BA9}" destId="{7846E445-0512-411F-A788-F9DE778B0186}" srcOrd="1" destOrd="0" presId="urn:microsoft.com/office/officeart/2005/8/layout/default"/>
    <dgm:cxn modelId="{FD083D72-FEB9-472C-9DB2-EF4A2D94DC67}" type="presParOf" srcId="{A6F566D4-6A87-4222-A756-C1F40EF38BA9}" destId="{B81459DE-2254-4783-80BD-47DE86641703}" srcOrd="2" destOrd="0" presId="urn:microsoft.com/office/officeart/2005/8/layout/default"/>
    <dgm:cxn modelId="{A199F874-AE49-4926-BA73-CF7CB6CB82DC}" type="presParOf" srcId="{A6F566D4-6A87-4222-A756-C1F40EF38BA9}" destId="{12A64955-18EB-4115-9A00-87C1970C49B8}" srcOrd="3" destOrd="0" presId="urn:microsoft.com/office/officeart/2005/8/layout/default"/>
    <dgm:cxn modelId="{7A134D49-DBC3-4356-B502-6BA615E242AF}" type="presParOf" srcId="{A6F566D4-6A87-4222-A756-C1F40EF38BA9}" destId="{1FA18B27-AEC1-46D3-9CB7-44E393D65897}" srcOrd="4" destOrd="0" presId="urn:microsoft.com/office/officeart/2005/8/layout/default"/>
    <dgm:cxn modelId="{9604B439-874B-4966-8530-31EFC64D8638}" type="presParOf" srcId="{A6F566D4-6A87-4222-A756-C1F40EF38BA9}" destId="{F09800E8-5F78-4995-9168-87BCE7E3B92B}" srcOrd="5" destOrd="0" presId="urn:microsoft.com/office/officeart/2005/8/layout/default"/>
    <dgm:cxn modelId="{499AF5DB-1FFE-41BA-9D49-3614A4987586}" type="presParOf" srcId="{A6F566D4-6A87-4222-A756-C1F40EF38BA9}" destId="{810D245F-FFFD-4C38-9E6A-FB93281430B2}" srcOrd="6" destOrd="0" presId="urn:microsoft.com/office/officeart/2005/8/layout/default"/>
    <dgm:cxn modelId="{85C3CF1A-1661-44EF-AA3D-F6B6DCE49812}" type="presParOf" srcId="{A6F566D4-6A87-4222-A756-C1F40EF38BA9}" destId="{563491F3-F671-49DF-8E85-06BEB20BBF2C}" srcOrd="7" destOrd="0" presId="urn:microsoft.com/office/officeart/2005/8/layout/default"/>
    <dgm:cxn modelId="{4ED2CB18-B760-4C91-A886-DB802BF44B73}" type="presParOf" srcId="{A6F566D4-6A87-4222-A756-C1F40EF38BA9}" destId="{5A77FC1B-C03E-4FBC-86EC-B0DEF9CCAA22}" srcOrd="8" destOrd="0" presId="urn:microsoft.com/office/officeart/2005/8/layout/default"/>
    <dgm:cxn modelId="{B36A9E96-7298-4CAF-BA76-B0C1EFAB35A2}" type="presParOf" srcId="{A6F566D4-6A87-4222-A756-C1F40EF38BA9}" destId="{4EAE1397-A8FD-40B3-8B97-DEEC0FB8E339}" srcOrd="9" destOrd="0" presId="urn:microsoft.com/office/officeart/2005/8/layout/default"/>
    <dgm:cxn modelId="{3BE5B46D-F315-4D54-9C6A-BEF8DC873844}" type="presParOf" srcId="{A6F566D4-6A87-4222-A756-C1F40EF38BA9}" destId="{C0E20ED7-2ABC-4571-B219-294019DDC690}" srcOrd="10" destOrd="0" presId="urn:microsoft.com/office/officeart/2005/8/layout/default"/>
    <dgm:cxn modelId="{11D093E6-E357-4A16-BF10-0DF28FCD8D92}" type="presParOf" srcId="{A6F566D4-6A87-4222-A756-C1F40EF38BA9}" destId="{A18C886B-6F33-473E-8F60-25A5327F1087}" srcOrd="11" destOrd="0" presId="urn:microsoft.com/office/officeart/2005/8/layout/default"/>
    <dgm:cxn modelId="{1152A6B9-36CF-48EA-A184-1686E870B5A6}" type="presParOf" srcId="{A6F566D4-6A87-4222-A756-C1F40EF38BA9}" destId="{87B1BA81-ABA4-4668-8E83-D72092463A1F}" srcOrd="12" destOrd="0" presId="urn:microsoft.com/office/officeart/2005/8/layout/default"/>
    <dgm:cxn modelId="{6995FFD9-B6A1-4563-804D-4CFA7A39C0F7}" type="presParOf" srcId="{A6F566D4-6A87-4222-A756-C1F40EF38BA9}" destId="{AF38ABEE-BFEC-41F4-9117-3AE307AD1D0B}" srcOrd="13" destOrd="0" presId="urn:microsoft.com/office/officeart/2005/8/layout/default"/>
    <dgm:cxn modelId="{4F1AC680-6DA8-4AB2-9A18-FDB7EEEDEF5D}" type="presParOf" srcId="{A6F566D4-6A87-4222-A756-C1F40EF38BA9}" destId="{233D73DC-0E8E-4D35-A515-616DF03513C5}" srcOrd="14" destOrd="0" presId="urn:microsoft.com/office/officeart/2005/8/layout/default"/>
    <dgm:cxn modelId="{455A470F-C9E5-49B5-8EEF-ECB5D48F1A1B}" type="presParOf" srcId="{A6F566D4-6A87-4222-A756-C1F40EF38BA9}" destId="{B3712621-6734-4B31-B2CD-1E2993BD33FB}" srcOrd="15" destOrd="0" presId="urn:microsoft.com/office/officeart/2005/8/layout/default"/>
    <dgm:cxn modelId="{E4EB517C-6C22-42E8-B007-103EF07118E1}" type="presParOf" srcId="{A6F566D4-6A87-4222-A756-C1F40EF38BA9}" destId="{E8C57C9B-65E4-4940-B913-4D23270B651E}" srcOrd="16" destOrd="0" presId="urn:microsoft.com/office/officeart/2005/8/layout/default"/>
    <dgm:cxn modelId="{B1E65239-C23C-4959-9C64-DBB9C243A6FD}" type="presParOf" srcId="{A6F566D4-6A87-4222-A756-C1F40EF38BA9}" destId="{DDF6EA5F-B84C-48D0-9E72-4BDC32A2AEDF}" srcOrd="17" destOrd="0" presId="urn:microsoft.com/office/officeart/2005/8/layout/default"/>
    <dgm:cxn modelId="{CE4ADA26-F701-4D7B-9303-5C4206E6E0F1}" type="presParOf" srcId="{A6F566D4-6A87-4222-A756-C1F40EF38BA9}" destId="{ECC2E22A-16AC-4550-AFBE-62BD62FC7211}"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5C94CFF-D0F5-4BC9-8775-AEBB3F027A0A}" type="doc">
      <dgm:prSet loTypeId="urn:microsoft.com/office/officeart/2005/8/layout/hList7" loCatId="list" qsTypeId="urn:microsoft.com/office/officeart/2005/8/quickstyle/simple1" qsCatId="simple" csTypeId="urn:microsoft.com/office/officeart/2005/8/colors/colorful1" csCatId="colorful" phldr="1"/>
      <dgm:spPr/>
    </dgm:pt>
    <dgm:pt modelId="{08A3CD36-088D-44D4-8984-16B1618019E8}">
      <dgm:prSet phldrT="[Text]"/>
      <dgm:spPr/>
      <dgm:t>
        <a:bodyPr/>
        <a:lstStyle/>
        <a:p>
          <a:r>
            <a:rPr lang="de-DE" dirty="0"/>
            <a:t>PFM </a:t>
          </a:r>
          <a:r>
            <a:rPr lang="de-DE" dirty="0" err="1"/>
            <a:t>Process</a:t>
          </a:r>
          <a:endParaRPr lang="de-DE" dirty="0"/>
        </a:p>
      </dgm:t>
    </dgm:pt>
    <dgm:pt modelId="{CAEB57B3-6729-4917-A79F-6621542540AD}" type="parTrans" cxnId="{1C21D37E-8C0A-4E2D-87E7-3B806034BBDB}">
      <dgm:prSet/>
      <dgm:spPr/>
      <dgm:t>
        <a:bodyPr/>
        <a:lstStyle/>
        <a:p>
          <a:endParaRPr lang="de-DE"/>
        </a:p>
      </dgm:t>
    </dgm:pt>
    <dgm:pt modelId="{54A48959-44F3-4D88-9ED9-11C252870FB9}" type="sibTrans" cxnId="{1C21D37E-8C0A-4E2D-87E7-3B806034BBDB}">
      <dgm:prSet/>
      <dgm:spPr/>
      <dgm:t>
        <a:bodyPr/>
        <a:lstStyle/>
        <a:p>
          <a:endParaRPr lang="de-DE"/>
        </a:p>
      </dgm:t>
    </dgm:pt>
    <dgm:pt modelId="{54F0C786-BA4A-407A-8838-BE1201EF30FF}">
      <dgm:prSet phldrT="[Text]"/>
      <dgm:spPr/>
      <dgm:t>
        <a:bodyPr/>
        <a:lstStyle/>
        <a:p>
          <a:r>
            <a:rPr lang="de-DE" dirty="0"/>
            <a:t>PFM </a:t>
          </a:r>
          <a:r>
            <a:rPr lang="de-DE" dirty="0" err="1"/>
            <a:t>output</a:t>
          </a:r>
          <a:endParaRPr lang="de-DE" dirty="0"/>
        </a:p>
      </dgm:t>
    </dgm:pt>
    <dgm:pt modelId="{F0006252-4DF6-4929-96CD-7800AB977838}" type="parTrans" cxnId="{978DCC69-168F-443C-8747-EFD2778257D2}">
      <dgm:prSet/>
      <dgm:spPr/>
      <dgm:t>
        <a:bodyPr/>
        <a:lstStyle/>
        <a:p>
          <a:endParaRPr lang="de-DE"/>
        </a:p>
      </dgm:t>
    </dgm:pt>
    <dgm:pt modelId="{98CF7759-F0C9-409C-8447-28DB34734293}" type="sibTrans" cxnId="{978DCC69-168F-443C-8747-EFD2778257D2}">
      <dgm:prSet/>
      <dgm:spPr/>
      <dgm:t>
        <a:bodyPr/>
        <a:lstStyle/>
        <a:p>
          <a:endParaRPr lang="de-DE"/>
        </a:p>
      </dgm:t>
    </dgm:pt>
    <dgm:pt modelId="{00DF4C11-3185-41A2-AD04-9A10FADB65EC}">
      <dgm:prSet phldrT="[Text]"/>
      <dgm:spPr/>
      <dgm:t>
        <a:bodyPr/>
        <a:lstStyle/>
        <a:p>
          <a:r>
            <a:rPr lang="de-DE" dirty="0"/>
            <a:t>Key Question</a:t>
          </a:r>
        </a:p>
      </dgm:t>
    </dgm:pt>
    <dgm:pt modelId="{0A2E152D-B40C-424E-A28B-7372D639D0C9}" type="parTrans" cxnId="{100329ED-46A3-404D-8EF0-A4EA7D99744A}">
      <dgm:prSet/>
      <dgm:spPr/>
      <dgm:t>
        <a:bodyPr/>
        <a:lstStyle/>
        <a:p>
          <a:endParaRPr lang="de-DE"/>
        </a:p>
      </dgm:t>
    </dgm:pt>
    <dgm:pt modelId="{23F26D7A-AF92-454E-86E8-EFE67462DB70}" type="sibTrans" cxnId="{100329ED-46A3-404D-8EF0-A4EA7D99744A}">
      <dgm:prSet/>
      <dgm:spPr/>
      <dgm:t>
        <a:bodyPr/>
        <a:lstStyle/>
        <a:p>
          <a:endParaRPr lang="de-DE"/>
        </a:p>
      </dgm:t>
    </dgm:pt>
    <dgm:pt modelId="{FEDF4CF1-3EC6-45EE-A1A3-B21AA4B28DDF}" type="pres">
      <dgm:prSet presAssocID="{55C94CFF-D0F5-4BC9-8775-AEBB3F027A0A}" presName="Name0" presStyleCnt="0">
        <dgm:presLayoutVars>
          <dgm:dir/>
          <dgm:resizeHandles val="exact"/>
        </dgm:presLayoutVars>
      </dgm:prSet>
      <dgm:spPr/>
    </dgm:pt>
    <dgm:pt modelId="{F712A934-0094-407E-971B-0FFE490CA5AA}" type="pres">
      <dgm:prSet presAssocID="{55C94CFF-D0F5-4BC9-8775-AEBB3F027A0A}" presName="fgShape" presStyleLbl="fgShp" presStyleIdx="0" presStyleCnt="1"/>
      <dgm:spPr/>
    </dgm:pt>
    <dgm:pt modelId="{4CAD0850-F02D-4077-A326-CA4215EE8525}" type="pres">
      <dgm:prSet presAssocID="{55C94CFF-D0F5-4BC9-8775-AEBB3F027A0A}" presName="linComp" presStyleCnt="0"/>
      <dgm:spPr/>
    </dgm:pt>
    <dgm:pt modelId="{6A4B904B-072A-481D-B9B7-E4231B3DEEC4}" type="pres">
      <dgm:prSet presAssocID="{08A3CD36-088D-44D4-8984-16B1618019E8}" presName="compNode" presStyleCnt="0"/>
      <dgm:spPr/>
    </dgm:pt>
    <dgm:pt modelId="{DD37BD51-0A3E-434F-9BE3-E63D5F1EC57E}" type="pres">
      <dgm:prSet presAssocID="{08A3CD36-088D-44D4-8984-16B1618019E8}" presName="bkgdShape" presStyleLbl="node1" presStyleIdx="0" presStyleCnt="3"/>
      <dgm:spPr/>
      <dgm:t>
        <a:bodyPr/>
        <a:lstStyle/>
        <a:p>
          <a:endParaRPr lang="ru-RU"/>
        </a:p>
      </dgm:t>
    </dgm:pt>
    <dgm:pt modelId="{A5D5CA0B-0DF2-43E4-9F91-DD717E0BC3D1}" type="pres">
      <dgm:prSet presAssocID="{08A3CD36-088D-44D4-8984-16B1618019E8}" presName="nodeTx" presStyleLbl="node1" presStyleIdx="0" presStyleCnt="3">
        <dgm:presLayoutVars>
          <dgm:bulletEnabled val="1"/>
        </dgm:presLayoutVars>
      </dgm:prSet>
      <dgm:spPr/>
      <dgm:t>
        <a:bodyPr/>
        <a:lstStyle/>
        <a:p>
          <a:endParaRPr lang="ru-RU"/>
        </a:p>
      </dgm:t>
    </dgm:pt>
    <dgm:pt modelId="{07BEDA65-1110-4902-B90E-7F8333712504}" type="pres">
      <dgm:prSet presAssocID="{08A3CD36-088D-44D4-8984-16B1618019E8}" presName="invisiNode" presStyleLbl="node1" presStyleIdx="0" presStyleCnt="3"/>
      <dgm:spPr/>
    </dgm:pt>
    <dgm:pt modelId="{705C7870-2F84-45AE-8A61-73889EE4BE57}" type="pres">
      <dgm:prSet presAssocID="{08A3CD36-088D-44D4-8984-16B1618019E8}"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7000" b="-17000"/>
          </a:stretch>
        </a:blipFill>
      </dgm:spPr>
    </dgm:pt>
    <dgm:pt modelId="{6FC8E4EE-18D1-46BB-BD16-1B0FA937CB40}" type="pres">
      <dgm:prSet presAssocID="{54A48959-44F3-4D88-9ED9-11C252870FB9}" presName="sibTrans" presStyleLbl="sibTrans2D1" presStyleIdx="0" presStyleCnt="0"/>
      <dgm:spPr/>
      <dgm:t>
        <a:bodyPr/>
        <a:lstStyle/>
        <a:p>
          <a:endParaRPr lang="ru-RU"/>
        </a:p>
      </dgm:t>
    </dgm:pt>
    <dgm:pt modelId="{88D2F1CE-0F25-4450-9729-44599FBEDF50}" type="pres">
      <dgm:prSet presAssocID="{54F0C786-BA4A-407A-8838-BE1201EF30FF}" presName="compNode" presStyleCnt="0"/>
      <dgm:spPr/>
    </dgm:pt>
    <dgm:pt modelId="{0A42B28B-E693-481F-A6E1-4A8EB2E4E60F}" type="pres">
      <dgm:prSet presAssocID="{54F0C786-BA4A-407A-8838-BE1201EF30FF}" presName="bkgdShape" presStyleLbl="node1" presStyleIdx="1" presStyleCnt="3"/>
      <dgm:spPr/>
      <dgm:t>
        <a:bodyPr/>
        <a:lstStyle/>
        <a:p>
          <a:endParaRPr lang="ru-RU"/>
        </a:p>
      </dgm:t>
    </dgm:pt>
    <dgm:pt modelId="{149E7BB9-AD3B-45F7-A5E1-145D50D384C1}" type="pres">
      <dgm:prSet presAssocID="{54F0C786-BA4A-407A-8838-BE1201EF30FF}" presName="nodeTx" presStyleLbl="node1" presStyleIdx="1" presStyleCnt="3">
        <dgm:presLayoutVars>
          <dgm:bulletEnabled val="1"/>
        </dgm:presLayoutVars>
      </dgm:prSet>
      <dgm:spPr/>
      <dgm:t>
        <a:bodyPr/>
        <a:lstStyle/>
        <a:p>
          <a:endParaRPr lang="ru-RU"/>
        </a:p>
      </dgm:t>
    </dgm:pt>
    <dgm:pt modelId="{C8E81AE5-2065-4DD9-95C7-DC8033F47844}" type="pres">
      <dgm:prSet presAssocID="{54F0C786-BA4A-407A-8838-BE1201EF30FF}" presName="invisiNode" presStyleLbl="node1" presStyleIdx="1" presStyleCnt="3"/>
      <dgm:spPr/>
    </dgm:pt>
    <dgm:pt modelId="{5BD3EBD1-54D0-42B7-9C16-643876928608}" type="pres">
      <dgm:prSet presAssocID="{54F0C786-BA4A-407A-8838-BE1201EF30FF}"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33000" r="-33000"/>
          </a:stretch>
        </a:blipFill>
      </dgm:spPr>
    </dgm:pt>
    <dgm:pt modelId="{A4EA16D3-B197-4952-8EF4-31B4D24A53AE}" type="pres">
      <dgm:prSet presAssocID="{98CF7759-F0C9-409C-8447-28DB34734293}" presName="sibTrans" presStyleLbl="sibTrans2D1" presStyleIdx="0" presStyleCnt="0"/>
      <dgm:spPr/>
      <dgm:t>
        <a:bodyPr/>
        <a:lstStyle/>
        <a:p>
          <a:endParaRPr lang="ru-RU"/>
        </a:p>
      </dgm:t>
    </dgm:pt>
    <dgm:pt modelId="{682316E1-A683-492E-B7BD-00F3F467289F}" type="pres">
      <dgm:prSet presAssocID="{00DF4C11-3185-41A2-AD04-9A10FADB65EC}" presName="compNode" presStyleCnt="0"/>
      <dgm:spPr/>
    </dgm:pt>
    <dgm:pt modelId="{C76C09EA-45E7-4E4E-86C5-14C993D89A4A}" type="pres">
      <dgm:prSet presAssocID="{00DF4C11-3185-41A2-AD04-9A10FADB65EC}" presName="bkgdShape" presStyleLbl="node1" presStyleIdx="2" presStyleCnt="3"/>
      <dgm:spPr/>
      <dgm:t>
        <a:bodyPr/>
        <a:lstStyle/>
        <a:p>
          <a:endParaRPr lang="ru-RU"/>
        </a:p>
      </dgm:t>
    </dgm:pt>
    <dgm:pt modelId="{CC8F31E8-AF5B-4918-B2DF-3CC3862D1968}" type="pres">
      <dgm:prSet presAssocID="{00DF4C11-3185-41A2-AD04-9A10FADB65EC}" presName="nodeTx" presStyleLbl="node1" presStyleIdx="2" presStyleCnt="3">
        <dgm:presLayoutVars>
          <dgm:bulletEnabled val="1"/>
        </dgm:presLayoutVars>
      </dgm:prSet>
      <dgm:spPr/>
      <dgm:t>
        <a:bodyPr/>
        <a:lstStyle/>
        <a:p>
          <a:endParaRPr lang="ru-RU"/>
        </a:p>
      </dgm:t>
    </dgm:pt>
    <dgm:pt modelId="{1659352A-BB31-4A74-AACA-805A90CC002E}" type="pres">
      <dgm:prSet presAssocID="{00DF4C11-3185-41A2-AD04-9A10FADB65EC}" presName="invisiNode" presStyleLbl="node1" presStyleIdx="2" presStyleCnt="3"/>
      <dgm:spPr/>
    </dgm:pt>
    <dgm:pt modelId="{253A25A1-35DA-4B4C-945C-10E54AC47FCA}" type="pres">
      <dgm:prSet presAssocID="{00DF4C11-3185-41A2-AD04-9A10FADB65EC}"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Lst>
  <dgm:cxnLst>
    <dgm:cxn modelId="{321B0FCD-16F3-43B0-B4F2-6371138959A0}" type="presOf" srcId="{54F0C786-BA4A-407A-8838-BE1201EF30FF}" destId="{0A42B28B-E693-481F-A6E1-4A8EB2E4E60F}" srcOrd="0" destOrd="0" presId="urn:microsoft.com/office/officeart/2005/8/layout/hList7"/>
    <dgm:cxn modelId="{6BA0158E-4ED6-4F1C-8797-4FD5432D4D33}" type="presOf" srcId="{00DF4C11-3185-41A2-AD04-9A10FADB65EC}" destId="{C76C09EA-45E7-4E4E-86C5-14C993D89A4A}" srcOrd="0" destOrd="0" presId="urn:microsoft.com/office/officeart/2005/8/layout/hList7"/>
    <dgm:cxn modelId="{5A31AFF4-4C6D-4880-8DBB-A670CCBC7E08}" type="presOf" srcId="{55C94CFF-D0F5-4BC9-8775-AEBB3F027A0A}" destId="{FEDF4CF1-3EC6-45EE-A1A3-B21AA4B28DDF}" srcOrd="0" destOrd="0" presId="urn:microsoft.com/office/officeart/2005/8/layout/hList7"/>
    <dgm:cxn modelId="{BC3E5BA8-94B7-4486-9B3A-D852F8D045D2}" type="presOf" srcId="{08A3CD36-088D-44D4-8984-16B1618019E8}" destId="{A5D5CA0B-0DF2-43E4-9F91-DD717E0BC3D1}" srcOrd="1" destOrd="0" presId="urn:microsoft.com/office/officeart/2005/8/layout/hList7"/>
    <dgm:cxn modelId="{0571C8B6-B2A8-4BC6-9755-F131A9239C72}" type="presOf" srcId="{00DF4C11-3185-41A2-AD04-9A10FADB65EC}" destId="{CC8F31E8-AF5B-4918-B2DF-3CC3862D1968}" srcOrd="1" destOrd="0" presId="urn:microsoft.com/office/officeart/2005/8/layout/hList7"/>
    <dgm:cxn modelId="{AF59373D-97E6-44B9-8869-AA5D82B58262}" type="presOf" srcId="{08A3CD36-088D-44D4-8984-16B1618019E8}" destId="{DD37BD51-0A3E-434F-9BE3-E63D5F1EC57E}" srcOrd="0" destOrd="0" presId="urn:microsoft.com/office/officeart/2005/8/layout/hList7"/>
    <dgm:cxn modelId="{2E6E0F73-F839-42B4-B11B-AB4422CF128E}" type="presOf" srcId="{54F0C786-BA4A-407A-8838-BE1201EF30FF}" destId="{149E7BB9-AD3B-45F7-A5E1-145D50D384C1}" srcOrd="1" destOrd="0" presId="urn:microsoft.com/office/officeart/2005/8/layout/hList7"/>
    <dgm:cxn modelId="{4D23898A-1D92-45B8-A6BF-19250881DE13}" type="presOf" srcId="{98CF7759-F0C9-409C-8447-28DB34734293}" destId="{A4EA16D3-B197-4952-8EF4-31B4D24A53AE}" srcOrd="0" destOrd="0" presId="urn:microsoft.com/office/officeart/2005/8/layout/hList7"/>
    <dgm:cxn modelId="{EBBEBD71-A77E-4A7C-AF49-E3050EB930C9}" type="presOf" srcId="{54A48959-44F3-4D88-9ED9-11C252870FB9}" destId="{6FC8E4EE-18D1-46BB-BD16-1B0FA937CB40}" srcOrd="0" destOrd="0" presId="urn:microsoft.com/office/officeart/2005/8/layout/hList7"/>
    <dgm:cxn modelId="{100329ED-46A3-404D-8EF0-A4EA7D99744A}" srcId="{55C94CFF-D0F5-4BC9-8775-AEBB3F027A0A}" destId="{00DF4C11-3185-41A2-AD04-9A10FADB65EC}" srcOrd="2" destOrd="0" parTransId="{0A2E152D-B40C-424E-A28B-7372D639D0C9}" sibTransId="{23F26D7A-AF92-454E-86E8-EFE67462DB70}"/>
    <dgm:cxn modelId="{978DCC69-168F-443C-8747-EFD2778257D2}" srcId="{55C94CFF-D0F5-4BC9-8775-AEBB3F027A0A}" destId="{54F0C786-BA4A-407A-8838-BE1201EF30FF}" srcOrd="1" destOrd="0" parTransId="{F0006252-4DF6-4929-96CD-7800AB977838}" sibTransId="{98CF7759-F0C9-409C-8447-28DB34734293}"/>
    <dgm:cxn modelId="{1C21D37E-8C0A-4E2D-87E7-3B806034BBDB}" srcId="{55C94CFF-D0F5-4BC9-8775-AEBB3F027A0A}" destId="{08A3CD36-088D-44D4-8984-16B1618019E8}" srcOrd="0" destOrd="0" parTransId="{CAEB57B3-6729-4917-A79F-6621542540AD}" sibTransId="{54A48959-44F3-4D88-9ED9-11C252870FB9}"/>
    <dgm:cxn modelId="{CBD29807-7E02-46DD-8C56-D6B396B9AEA5}" type="presParOf" srcId="{FEDF4CF1-3EC6-45EE-A1A3-B21AA4B28DDF}" destId="{F712A934-0094-407E-971B-0FFE490CA5AA}" srcOrd="0" destOrd="0" presId="urn:microsoft.com/office/officeart/2005/8/layout/hList7"/>
    <dgm:cxn modelId="{3FBEFA8F-FF8C-4002-B7A1-A17F5C882E62}" type="presParOf" srcId="{FEDF4CF1-3EC6-45EE-A1A3-B21AA4B28DDF}" destId="{4CAD0850-F02D-4077-A326-CA4215EE8525}" srcOrd="1" destOrd="0" presId="urn:microsoft.com/office/officeart/2005/8/layout/hList7"/>
    <dgm:cxn modelId="{9500E2F1-6D55-4D2F-AA4B-6117C5C8A961}" type="presParOf" srcId="{4CAD0850-F02D-4077-A326-CA4215EE8525}" destId="{6A4B904B-072A-481D-B9B7-E4231B3DEEC4}" srcOrd="0" destOrd="0" presId="urn:microsoft.com/office/officeart/2005/8/layout/hList7"/>
    <dgm:cxn modelId="{87180C52-40EE-4C43-9E3D-2DCCF8BB1528}" type="presParOf" srcId="{6A4B904B-072A-481D-B9B7-E4231B3DEEC4}" destId="{DD37BD51-0A3E-434F-9BE3-E63D5F1EC57E}" srcOrd="0" destOrd="0" presId="urn:microsoft.com/office/officeart/2005/8/layout/hList7"/>
    <dgm:cxn modelId="{81A936C5-5E5A-4758-8EA2-C0ADC93B472E}" type="presParOf" srcId="{6A4B904B-072A-481D-B9B7-E4231B3DEEC4}" destId="{A5D5CA0B-0DF2-43E4-9F91-DD717E0BC3D1}" srcOrd="1" destOrd="0" presId="urn:microsoft.com/office/officeart/2005/8/layout/hList7"/>
    <dgm:cxn modelId="{AC27AC84-4A5F-4DD0-B337-E56130F8D1FC}" type="presParOf" srcId="{6A4B904B-072A-481D-B9B7-E4231B3DEEC4}" destId="{07BEDA65-1110-4902-B90E-7F8333712504}" srcOrd="2" destOrd="0" presId="urn:microsoft.com/office/officeart/2005/8/layout/hList7"/>
    <dgm:cxn modelId="{F0DFB338-2B24-48E1-B3A7-934101B8CA82}" type="presParOf" srcId="{6A4B904B-072A-481D-B9B7-E4231B3DEEC4}" destId="{705C7870-2F84-45AE-8A61-73889EE4BE57}" srcOrd="3" destOrd="0" presId="urn:microsoft.com/office/officeart/2005/8/layout/hList7"/>
    <dgm:cxn modelId="{98372FA2-392A-4CFB-8010-B862E35F146E}" type="presParOf" srcId="{4CAD0850-F02D-4077-A326-CA4215EE8525}" destId="{6FC8E4EE-18D1-46BB-BD16-1B0FA937CB40}" srcOrd="1" destOrd="0" presId="urn:microsoft.com/office/officeart/2005/8/layout/hList7"/>
    <dgm:cxn modelId="{687FC4AF-A327-4B2E-AB68-E6FEBE93FC29}" type="presParOf" srcId="{4CAD0850-F02D-4077-A326-CA4215EE8525}" destId="{88D2F1CE-0F25-4450-9729-44599FBEDF50}" srcOrd="2" destOrd="0" presId="urn:microsoft.com/office/officeart/2005/8/layout/hList7"/>
    <dgm:cxn modelId="{FADEEABC-3976-49CA-A27E-C2B1F3C61452}" type="presParOf" srcId="{88D2F1CE-0F25-4450-9729-44599FBEDF50}" destId="{0A42B28B-E693-481F-A6E1-4A8EB2E4E60F}" srcOrd="0" destOrd="0" presId="urn:microsoft.com/office/officeart/2005/8/layout/hList7"/>
    <dgm:cxn modelId="{7D4B7E6B-E3B5-4C6A-B698-4123C5A249A1}" type="presParOf" srcId="{88D2F1CE-0F25-4450-9729-44599FBEDF50}" destId="{149E7BB9-AD3B-45F7-A5E1-145D50D384C1}" srcOrd="1" destOrd="0" presId="urn:microsoft.com/office/officeart/2005/8/layout/hList7"/>
    <dgm:cxn modelId="{F9952F58-B884-4FE2-B2E7-E5319EA36CBF}" type="presParOf" srcId="{88D2F1CE-0F25-4450-9729-44599FBEDF50}" destId="{C8E81AE5-2065-4DD9-95C7-DC8033F47844}" srcOrd="2" destOrd="0" presId="urn:microsoft.com/office/officeart/2005/8/layout/hList7"/>
    <dgm:cxn modelId="{736A4669-BB4F-4392-B0CD-487358ACA5ED}" type="presParOf" srcId="{88D2F1CE-0F25-4450-9729-44599FBEDF50}" destId="{5BD3EBD1-54D0-42B7-9C16-643876928608}" srcOrd="3" destOrd="0" presId="urn:microsoft.com/office/officeart/2005/8/layout/hList7"/>
    <dgm:cxn modelId="{20C73EFD-3A4A-4727-BBCE-B90881797986}" type="presParOf" srcId="{4CAD0850-F02D-4077-A326-CA4215EE8525}" destId="{A4EA16D3-B197-4952-8EF4-31B4D24A53AE}" srcOrd="3" destOrd="0" presId="urn:microsoft.com/office/officeart/2005/8/layout/hList7"/>
    <dgm:cxn modelId="{EE177472-2523-4EB8-A608-886188B3CDE3}" type="presParOf" srcId="{4CAD0850-F02D-4077-A326-CA4215EE8525}" destId="{682316E1-A683-492E-B7BD-00F3F467289F}" srcOrd="4" destOrd="0" presId="urn:microsoft.com/office/officeart/2005/8/layout/hList7"/>
    <dgm:cxn modelId="{CDBCF47E-AFFF-4765-85AC-9E6863FAB42B}" type="presParOf" srcId="{682316E1-A683-492E-B7BD-00F3F467289F}" destId="{C76C09EA-45E7-4E4E-86C5-14C993D89A4A}" srcOrd="0" destOrd="0" presId="urn:microsoft.com/office/officeart/2005/8/layout/hList7"/>
    <dgm:cxn modelId="{1C8E6F4A-C69C-4FCF-8F3D-00E5C4886F16}" type="presParOf" srcId="{682316E1-A683-492E-B7BD-00F3F467289F}" destId="{CC8F31E8-AF5B-4918-B2DF-3CC3862D1968}" srcOrd="1" destOrd="0" presId="urn:microsoft.com/office/officeart/2005/8/layout/hList7"/>
    <dgm:cxn modelId="{B7098494-0C67-43DB-BE2A-58EA68A1A9A2}" type="presParOf" srcId="{682316E1-A683-492E-B7BD-00F3F467289F}" destId="{1659352A-BB31-4A74-AACA-805A90CC002E}" srcOrd="2" destOrd="0" presId="urn:microsoft.com/office/officeart/2005/8/layout/hList7"/>
    <dgm:cxn modelId="{7606BFE3-C6EC-4AB1-BDBE-5BE2AEE76971}" type="presParOf" srcId="{682316E1-A683-492E-B7BD-00F3F467289F}" destId="{253A25A1-35DA-4B4C-945C-10E54AC47FCA}"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6DFBA50-DC2A-485F-B2AF-E7CDA1F0B7A8}"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de-DE"/>
        </a:p>
      </dgm:t>
    </dgm:pt>
    <dgm:pt modelId="{6FC100F4-1A05-4C2B-B2F1-F99AF22317CF}">
      <dgm:prSet phldrT="[Text]"/>
      <dgm:spPr/>
      <dgm:t>
        <a:bodyPr/>
        <a:lstStyle/>
        <a:p>
          <a:r>
            <a:rPr lang="de-DE" dirty="0"/>
            <a:t>Cash Management</a:t>
          </a:r>
        </a:p>
        <a:p>
          <a:r>
            <a:rPr lang="de-DE" dirty="0" err="1"/>
            <a:t>MoF</a:t>
          </a:r>
          <a:endParaRPr lang="de-DE" dirty="0"/>
        </a:p>
      </dgm:t>
    </dgm:pt>
    <dgm:pt modelId="{57FE649B-D1BB-4667-859F-DB60C8947313}" type="parTrans" cxnId="{37BA405D-24DF-40C7-89B8-BA5096999CC0}">
      <dgm:prSet/>
      <dgm:spPr/>
      <dgm:t>
        <a:bodyPr/>
        <a:lstStyle/>
        <a:p>
          <a:endParaRPr lang="de-DE"/>
        </a:p>
      </dgm:t>
    </dgm:pt>
    <dgm:pt modelId="{D094C115-8C9C-46B0-A448-F5440CA11489}" type="sibTrans" cxnId="{37BA405D-24DF-40C7-89B8-BA5096999CC0}">
      <dgm:prSet/>
      <dgm:spPr/>
      <dgm:t>
        <a:bodyPr/>
        <a:lstStyle/>
        <a:p>
          <a:endParaRPr lang="de-DE"/>
        </a:p>
      </dgm:t>
    </dgm:pt>
    <dgm:pt modelId="{B51711A2-77DE-4DE1-AAB4-A4DD0F810F98}">
      <dgm:prSet phldrT="[Text]" custT="1"/>
      <dgm:spPr/>
      <dgm:t>
        <a:bodyPr/>
        <a:lstStyle/>
        <a:p>
          <a:r>
            <a:rPr lang="de-DE" sz="1400" dirty="0" err="1"/>
            <a:t>Does</a:t>
          </a:r>
          <a:r>
            <a:rPr lang="de-DE" sz="1400" dirty="0"/>
            <a:t> </a:t>
          </a:r>
          <a:r>
            <a:rPr lang="de-DE" sz="1400" dirty="0" err="1"/>
            <a:t>MoF</a:t>
          </a:r>
          <a:r>
            <a:rPr lang="de-DE" sz="1400" dirty="0"/>
            <a:t> </a:t>
          </a:r>
          <a:r>
            <a:rPr lang="de-DE" sz="1400" dirty="0" err="1"/>
            <a:t>ensure</a:t>
          </a:r>
          <a:r>
            <a:rPr lang="de-DE" sz="1400" dirty="0"/>
            <a:t> MDA </a:t>
          </a:r>
          <a:r>
            <a:rPr lang="de-DE" sz="1400" dirty="0" err="1"/>
            <a:t>spending</a:t>
          </a:r>
          <a:r>
            <a:rPr lang="de-DE" sz="1400" dirty="0"/>
            <a:t> </a:t>
          </a:r>
          <a:r>
            <a:rPr lang="de-DE" sz="1400" dirty="0" err="1"/>
            <a:t>is</a:t>
          </a:r>
          <a:r>
            <a:rPr lang="de-DE" sz="1400" dirty="0"/>
            <a:t> in </a:t>
          </a:r>
          <a:r>
            <a:rPr lang="de-DE" sz="1400" dirty="0" err="1"/>
            <a:t>line</a:t>
          </a:r>
          <a:r>
            <a:rPr lang="de-DE" sz="1400" dirty="0"/>
            <a:t> with </a:t>
          </a:r>
          <a:r>
            <a:rPr lang="de-DE" sz="1400" dirty="0" err="1"/>
            <a:t>approved</a:t>
          </a:r>
          <a:r>
            <a:rPr lang="de-DE" sz="1400" dirty="0"/>
            <a:t> </a:t>
          </a:r>
          <a:r>
            <a:rPr lang="de-DE" sz="1400" dirty="0" err="1"/>
            <a:t>budget</a:t>
          </a:r>
          <a:r>
            <a:rPr lang="de-DE" sz="1400" dirty="0"/>
            <a:t>?</a:t>
          </a:r>
        </a:p>
      </dgm:t>
    </dgm:pt>
    <dgm:pt modelId="{FA9522CA-EB61-4798-B0FF-8709A6F2E729}" type="parTrans" cxnId="{648188DF-EDC3-435D-BB32-3F2308A68672}">
      <dgm:prSet/>
      <dgm:spPr/>
      <dgm:t>
        <a:bodyPr/>
        <a:lstStyle/>
        <a:p>
          <a:endParaRPr lang="de-DE"/>
        </a:p>
      </dgm:t>
    </dgm:pt>
    <dgm:pt modelId="{B7BF7707-2D85-4CB5-BE8B-D4E1115C3668}" type="sibTrans" cxnId="{648188DF-EDC3-435D-BB32-3F2308A68672}">
      <dgm:prSet/>
      <dgm:spPr/>
      <dgm:t>
        <a:bodyPr/>
        <a:lstStyle/>
        <a:p>
          <a:endParaRPr lang="de-DE"/>
        </a:p>
      </dgm:t>
    </dgm:pt>
    <dgm:pt modelId="{0165A5DC-94B4-4114-98FC-79072451B318}">
      <dgm:prSet phldrT="[Text]" custT="1"/>
      <dgm:spPr/>
      <dgm:t>
        <a:bodyPr/>
        <a:lstStyle/>
        <a:p>
          <a:r>
            <a:rPr lang="de-DE" sz="1400" dirty="0" err="1"/>
            <a:t>Is</a:t>
          </a:r>
          <a:r>
            <a:rPr lang="de-DE" sz="1400" dirty="0"/>
            <a:t> </a:t>
          </a:r>
          <a:r>
            <a:rPr lang="de-DE" sz="1400" dirty="0" err="1"/>
            <a:t>there</a:t>
          </a:r>
          <a:r>
            <a:rPr lang="de-DE" sz="1400" dirty="0"/>
            <a:t> a </a:t>
          </a:r>
          <a:r>
            <a:rPr lang="de-DE" sz="1400" dirty="0" err="1"/>
            <a:t>clear</a:t>
          </a:r>
          <a:r>
            <a:rPr lang="de-DE" sz="1400" dirty="0"/>
            <a:t> and </a:t>
          </a:r>
          <a:r>
            <a:rPr lang="de-DE" sz="1400" dirty="0" err="1"/>
            <a:t>documented</a:t>
          </a:r>
          <a:r>
            <a:rPr lang="de-DE" sz="1400" dirty="0"/>
            <a:t> </a:t>
          </a:r>
          <a:r>
            <a:rPr lang="de-DE" sz="1400" dirty="0" err="1"/>
            <a:t>process</a:t>
          </a:r>
          <a:r>
            <a:rPr lang="de-DE" sz="1400" dirty="0"/>
            <a:t> for </a:t>
          </a:r>
          <a:r>
            <a:rPr lang="de-DE" sz="1400" dirty="0" err="1"/>
            <a:t>release</a:t>
          </a:r>
          <a:r>
            <a:rPr lang="de-DE" sz="1400" dirty="0"/>
            <a:t> of cash, and </a:t>
          </a:r>
          <a:r>
            <a:rPr lang="de-DE" sz="1400" dirty="0" err="1"/>
            <a:t>is</a:t>
          </a:r>
          <a:r>
            <a:rPr lang="de-DE" sz="1400" dirty="0"/>
            <a:t> </a:t>
          </a:r>
          <a:r>
            <a:rPr lang="de-DE" sz="1400" dirty="0" err="1"/>
            <a:t>it</a:t>
          </a:r>
          <a:r>
            <a:rPr lang="de-DE" sz="1400" dirty="0"/>
            <a:t> </a:t>
          </a:r>
          <a:r>
            <a:rPr lang="de-DE" sz="1400" dirty="0" err="1"/>
            <a:t>adhered</a:t>
          </a:r>
          <a:r>
            <a:rPr lang="de-DE" sz="1400" dirty="0"/>
            <a:t> </a:t>
          </a:r>
          <a:r>
            <a:rPr lang="de-DE" sz="1400" dirty="0" err="1"/>
            <a:t>to</a:t>
          </a:r>
          <a:r>
            <a:rPr lang="de-DE" sz="1400" dirty="0"/>
            <a:t>?</a:t>
          </a:r>
        </a:p>
      </dgm:t>
    </dgm:pt>
    <dgm:pt modelId="{7569444B-484A-44F4-90BD-B7A3A83FA99A}" type="parTrans" cxnId="{D7844B25-681A-427C-AFBA-07D644A7CA1E}">
      <dgm:prSet/>
      <dgm:spPr/>
      <dgm:t>
        <a:bodyPr/>
        <a:lstStyle/>
        <a:p>
          <a:endParaRPr lang="de-DE"/>
        </a:p>
      </dgm:t>
    </dgm:pt>
    <dgm:pt modelId="{D355235C-AEC2-47FC-884E-49AA8B0AD6E6}" type="sibTrans" cxnId="{D7844B25-681A-427C-AFBA-07D644A7CA1E}">
      <dgm:prSet/>
      <dgm:spPr/>
      <dgm:t>
        <a:bodyPr/>
        <a:lstStyle/>
        <a:p>
          <a:endParaRPr lang="de-DE"/>
        </a:p>
      </dgm:t>
    </dgm:pt>
    <dgm:pt modelId="{56729E13-2674-4590-B65D-FF6F402B102E}">
      <dgm:prSet phldrT="[Text]"/>
      <dgm:spPr/>
      <dgm:t>
        <a:bodyPr/>
        <a:lstStyle/>
        <a:p>
          <a:r>
            <a:rPr lang="de-DE" dirty="0"/>
            <a:t>Cash Management</a:t>
          </a:r>
        </a:p>
        <a:p>
          <a:r>
            <a:rPr lang="de-DE" dirty="0"/>
            <a:t>MDA</a:t>
          </a:r>
        </a:p>
      </dgm:t>
    </dgm:pt>
    <dgm:pt modelId="{D1E04089-8BC3-4065-8BA3-3FE7DA23D426}" type="parTrans" cxnId="{D88EAABD-D03B-4DF5-9AF2-8D24FE080019}">
      <dgm:prSet/>
      <dgm:spPr/>
      <dgm:t>
        <a:bodyPr/>
        <a:lstStyle/>
        <a:p>
          <a:endParaRPr lang="de-DE"/>
        </a:p>
      </dgm:t>
    </dgm:pt>
    <dgm:pt modelId="{9486B56C-CD2F-409E-9E48-9BDBCAAE4902}" type="sibTrans" cxnId="{D88EAABD-D03B-4DF5-9AF2-8D24FE080019}">
      <dgm:prSet/>
      <dgm:spPr/>
      <dgm:t>
        <a:bodyPr/>
        <a:lstStyle/>
        <a:p>
          <a:endParaRPr lang="de-DE"/>
        </a:p>
      </dgm:t>
    </dgm:pt>
    <dgm:pt modelId="{9A34D353-F2B1-488D-8657-EDFF12B59CFF}">
      <dgm:prSet phldrT="[Text]" custT="1"/>
      <dgm:spPr/>
      <dgm:t>
        <a:bodyPr/>
        <a:lstStyle/>
        <a:p>
          <a:r>
            <a:rPr lang="de-DE" sz="1400" dirty="0" err="1"/>
            <a:t>Does</a:t>
          </a:r>
          <a:r>
            <a:rPr lang="de-DE" sz="1400" dirty="0"/>
            <a:t> MDA </a:t>
          </a:r>
          <a:r>
            <a:rPr lang="de-DE" sz="1400" dirty="0" err="1"/>
            <a:t>have</a:t>
          </a:r>
          <a:r>
            <a:rPr lang="de-DE" sz="1400" dirty="0"/>
            <a:t> </a:t>
          </a:r>
          <a:r>
            <a:rPr lang="de-DE" sz="1400" dirty="0" err="1"/>
            <a:t>commitment</a:t>
          </a:r>
          <a:r>
            <a:rPr lang="de-DE" sz="1400" dirty="0"/>
            <a:t> </a:t>
          </a:r>
          <a:r>
            <a:rPr lang="de-DE" sz="1400" dirty="0" err="1"/>
            <a:t>controls</a:t>
          </a:r>
          <a:r>
            <a:rPr lang="de-DE" sz="1400" dirty="0"/>
            <a:t> </a:t>
          </a:r>
          <a:r>
            <a:rPr lang="de-DE" sz="1400" dirty="0" err="1"/>
            <a:t>to</a:t>
          </a:r>
          <a:r>
            <a:rPr lang="de-DE" sz="1400" dirty="0"/>
            <a:t> </a:t>
          </a:r>
          <a:r>
            <a:rPr lang="de-DE" sz="1400" dirty="0" err="1"/>
            <a:t>ensure</a:t>
          </a:r>
          <a:r>
            <a:rPr lang="de-DE" sz="1400" dirty="0"/>
            <a:t> </a:t>
          </a:r>
          <a:r>
            <a:rPr lang="de-DE" sz="1400" dirty="0" err="1"/>
            <a:t>spending</a:t>
          </a:r>
          <a:r>
            <a:rPr lang="de-DE" sz="1400" dirty="0"/>
            <a:t> </a:t>
          </a:r>
          <a:r>
            <a:rPr lang="de-DE" sz="1400" dirty="0" err="1"/>
            <a:t>is</a:t>
          </a:r>
          <a:r>
            <a:rPr lang="de-DE" sz="1400" dirty="0"/>
            <a:t> in </a:t>
          </a:r>
          <a:r>
            <a:rPr lang="de-DE" sz="1400" dirty="0" err="1"/>
            <a:t>line</a:t>
          </a:r>
          <a:r>
            <a:rPr lang="de-DE" sz="1400" dirty="0"/>
            <a:t> with </a:t>
          </a:r>
          <a:r>
            <a:rPr lang="de-DE" sz="1400" dirty="0" err="1"/>
            <a:t>budget</a:t>
          </a:r>
          <a:r>
            <a:rPr lang="de-DE" sz="1400" dirty="0"/>
            <a:t>?</a:t>
          </a:r>
        </a:p>
      </dgm:t>
    </dgm:pt>
    <dgm:pt modelId="{3F1E2E55-24D9-4A59-908A-B05C58D6136D}" type="parTrans" cxnId="{203F49A6-35B4-4D85-B94E-8FBC27161182}">
      <dgm:prSet/>
      <dgm:spPr/>
      <dgm:t>
        <a:bodyPr/>
        <a:lstStyle/>
        <a:p>
          <a:endParaRPr lang="de-DE"/>
        </a:p>
      </dgm:t>
    </dgm:pt>
    <dgm:pt modelId="{F6D4EFFC-77A8-4DCF-9FDD-43DF0286F5C5}" type="sibTrans" cxnId="{203F49A6-35B4-4D85-B94E-8FBC27161182}">
      <dgm:prSet/>
      <dgm:spPr/>
      <dgm:t>
        <a:bodyPr/>
        <a:lstStyle/>
        <a:p>
          <a:endParaRPr lang="de-DE"/>
        </a:p>
      </dgm:t>
    </dgm:pt>
    <dgm:pt modelId="{6D120975-8EDD-4951-AC73-1FF661E47ABF}">
      <dgm:prSet phldrT="[Text]" custT="1"/>
      <dgm:spPr/>
      <dgm:t>
        <a:bodyPr/>
        <a:lstStyle/>
        <a:p>
          <a:r>
            <a:rPr lang="de-DE" sz="1400" dirty="0" err="1"/>
            <a:t>Does</a:t>
          </a:r>
          <a:r>
            <a:rPr lang="de-DE" sz="1400" dirty="0"/>
            <a:t> MDA </a:t>
          </a:r>
          <a:r>
            <a:rPr lang="de-DE" sz="1400" dirty="0" err="1"/>
            <a:t>submit</a:t>
          </a:r>
          <a:r>
            <a:rPr lang="de-DE" sz="1400" dirty="0"/>
            <a:t> </a:t>
          </a:r>
          <a:r>
            <a:rPr lang="de-DE" sz="1400" dirty="0" err="1"/>
            <a:t>regular</a:t>
          </a:r>
          <a:r>
            <a:rPr lang="de-DE" sz="1400" dirty="0"/>
            <a:t> and </a:t>
          </a:r>
          <a:r>
            <a:rPr lang="de-DE" sz="1400" dirty="0" err="1"/>
            <a:t>complete</a:t>
          </a:r>
          <a:r>
            <a:rPr lang="de-DE" sz="1400" dirty="0"/>
            <a:t> </a:t>
          </a:r>
          <a:r>
            <a:rPr lang="de-DE" sz="1400" dirty="0" err="1"/>
            <a:t>expenditure</a:t>
          </a:r>
          <a:r>
            <a:rPr lang="de-DE" sz="1400" dirty="0"/>
            <a:t> and </a:t>
          </a:r>
          <a:r>
            <a:rPr lang="de-DE" sz="1400" dirty="0" err="1"/>
            <a:t>performance</a:t>
          </a:r>
          <a:r>
            <a:rPr lang="de-DE" sz="1400" dirty="0"/>
            <a:t> </a:t>
          </a:r>
          <a:r>
            <a:rPr lang="de-DE" sz="1400" dirty="0" err="1"/>
            <a:t>reports</a:t>
          </a:r>
          <a:r>
            <a:rPr lang="de-DE" sz="1400" dirty="0"/>
            <a:t>?</a:t>
          </a:r>
        </a:p>
      </dgm:t>
    </dgm:pt>
    <dgm:pt modelId="{FF28D092-CF57-4C26-A530-D341DE35D951}" type="parTrans" cxnId="{AA150A72-891A-424E-98EF-6DE2495F4454}">
      <dgm:prSet/>
      <dgm:spPr/>
      <dgm:t>
        <a:bodyPr/>
        <a:lstStyle/>
        <a:p>
          <a:endParaRPr lang="de-DE"/>
        </a:p>
      </dgm:t>
    </dgm:pt>
    <dgm:pt modelId="{380E476E-F42C-44EA-8550-06DD8A9B98DA}" type="sibTrans" cxnId="{AA150A72-891A-424E-98EF-6DE2495F4454}">
      <dgm:prSet/>
      <dgm:spPr/>
      <dgm:t>
        <a:bodyPr/>
        <a:lstStyle/>
        <a:p>
          <a:endParaRPr lang="de-DE"/>
        </a:p>
      </dgm:t>
    </dgm:pt>
    <dgm:pt modelId="{A5C95C8A-A37D-4CA4-9BA2-906C6A9C9AE3}">
      <dgm:prSet phldrT="[Text]" custT="1"/>
      <dgm:spPr/>
      <dgm:t>
        <a:bodyPr/>
        <a:lstStyle/>
        <a:p>
          <a:r>
            <a:rPr lang="de-DE" sz="1400" dirty="0"/>
            <a:t>Are </a:t>
          </a:r>
          <a:r>
            <a:rPr lang="de-DE" sz="1400" dirty="0" err="1"/>
            <a:t>reconciliations</a:t>
          </a:r>
          <a:r>
            <a:rPr lang="de-DE" sz="1400" dirty="0"/>
            <a:t> </a:t>
          </a:r>
          <a:r>
            <a:rPr lang="de-DE" sz="1400" dirty="0" err="1"/>
            <a:t>between</a:t>
          </a:r>
          <a:r>
            <a:rPr lang="de-DE" sz="1400" dirty="0"/>
            <a:t> </a:t>
          </a:r>
          <a:r>
            <a:rPr lang="de-DE" sz="1400" dirty="0" err="1"/>
            <a:t>spending</a:t>
          </a:r>
          <a:r>
            <a:rPr lang="de-DE" sz="1400" dirty="0"/>
            <a:t> and </a:t>
          </a:r>
          <a:r>
            <a:rPr lang="de-DE" sz="1400" dirty="0" err="1"/>
            <a:t>approved</a:t>
          </a:r>
          <a:r>
            <a:rPr lang="de-DE" sz="1400" dirty="0"/>
            <a:t> </a:t>
          </a:r>
          <a:r>
            <a:rPr lang="de-DE" sz="1400" dirty="0" err="1"/>
            <a:t>plans</a:t>
          </a:r>
          <a:r>
            <a:rPr lang="de-DE" sz="1400" dirty="0"/>
            <a:t> </a:t>
          </a:r>
          <a:r>
            <a:rPr lang="de-DE" sz="1400" dirty="0" err="1"/>
            <a:t>done</a:t>
          </a:r>
          <a:r>
            <a:rPr lang="de-DE" sz="1400" dirty="0"/>
            <a:t> </a:t>
          </a:r>
          <a:r>
            <a:rPr lang="de-DE" sz="1400" dirty="0" err="1"/>
            <a:t>monthly</a:t>
          </a:r>
          <a:r>
            <a:rPr lang="de-DE" sz="1400" dirty="0"/>
            <a:t>?</a:t>
          </a:r>
        </a:p>
      </dgm:t>
    </dgm:pt>
    <dgm:pt modelId="{D29DA541-C339-4080-A6A4-A7480ACA44D4}" type="parTrans" cxnId="{6BC5C975-7F35-4374-B21C-54B5E635A3F1}">
      <dgm:prSet/>
      <dgm:spPr/>
      <dgm:t>
        <a:bodyPr/>
        <a:lstStyle/>
        <a:p>
          <a:endParaRPr lang="de-DE"/>
        </a:p>
      </dgm:t>
    </dgm:pt>
    <dgm:pt modelId="{7138155C-266C-4083-B883-B92639A9A821}" type="sibTrans" cxnId="{6BC5C975-7F35-4374-B21C-54B5E635A3F1}">
      <dgm:prSet/>
      <dgm:spPr/>
      <dgm:t>
        <a:bodyPr/>
        <a:lstStyle/>
        <a:p>
          <a:endParaRPr lang="de-DE"/>
        </a:p>
      </dgm:t>
    </dgm:pt>
    <dgm:pt modelId="{E086D391-A866-48D1-9815-085F9451366A}">
      <dgm:prSet phldrT="[Text]"/>
      <dgm:spPr/>
      <dgm:t>
        <a:bodyPr/>
        <a:lstStyle/>
        <a:p>
          <a:endParaRPr lang="de-DE" sz="1300" dirty="0"/>
        </a:p>
      </dgm:t>
    </dgm:pt>
    <dgm:pt modelId="{DAEE3A70-438D-498C-9363-C6E54B04827C}" type="parTrans" cxnId="{748556DC-44DC-4186-ADD5-1C913EA18324}">
      <dgm:prSet/>
      <dgm:spPr/>
      <dgm:t>
        <a:bodyPr/>
        <a:lstStyle/>
        <a:p>
          <a:endParaRPr lang="de-DE"/>
        </a:p>
      </dgm:t>
    </dgm:pt>
    <dgm:pt modelId="{770051BD-B87A-4969-9483-4BDC8B9A297A}" type="sibTrans" cxnId="{748556DC-44DC-4186-ADD5-1C913EA18324}">
      <dgm:prSet/>
      <dgm:spPr/>
      <dgm:t>
        <a:bodyPr/>
        <a:lstStyle/>
        <a:p>
          <a:endParaRPr lang="de-DE"/>
        </a:p>
      </dgm:t>
    </dgm:pt>
    <dgm:pt modelId="{FFA92566-6A49-4FDB-954F-8E68D2BC3932}">
      <dgm:prSet phldrT="[Text]" custT="1"/>
      <dgm:spPr/>
      <dgm:t>
        <a:bodyPr/>
        <a:lstStyle/>
        <a:p>
          <a:r>
            <a:rPr lang="de-DE" sz="1400" dirty="0"/>
            <a:t>Are in-</a:t>
          </a:r>
          <a:r>
            <a:rPr lang="de-DE" sz="1400" dirty="0" err="1"/>
            <a:t>year</a:t>
          </a:r>
          <a:r>
            <a:rPr lang="de-DE" sz="1400" dirty="0"/>
            <a:t> cash </a:t>
          </a:r>
          <a:r>
            <a:rPr lang="de-DE" sz="1400" dirty="0" err="1"/>
            <a:t>allocations</a:t>
          </a:r>
          <a:r>
            <a:rPr lang="de-DE" sz="1400" dirty="0"/>
            <a:t> </a:t>
          </a:r>
          <a:r>
            <a:rPr lang="de-DE" sz="1400" dirty="0" err="1"/>
            <a:t>to</a:t>
          </a:r>
          <a:r>
            <a:rPr lang="de-DE" sz="1400" dirty="0"/>
            <a:t> MDAs </a:t>
          </a:r>
          <a:r>
            <a:rPr lang="de-DE" sz="1400" dirty="0" err="1"/>
            <a:t>aligned</a:t>
          </a:r>
          <a:r>
            <a:rPr lang="de-DE" sz="1400" dirty="0"/>
            <a:t> with </a:t>
          </a:r>
          <a:r>
            <a:rPr lang="de-DE" sz="1400" dirty="0" err="1"/>
            <a:t>budget</a:t>
          </a:r>
          <a:r>
            <a:rPr lang="de-DE" sz="1400" dirty="0"/>
            <a:t> and </a:t>
          </a:r>
          <a:r>
            <a:rPr lang="de-DE" sz="1400" dirty="0" err="1"/>
            <a:t>released</a:t>
          </a:r>
          <a:r>
            <a:rPr lang="de-DE" sz="1400" dirty="0"/>
            <a:t> in </a:t>
          </a:r>
          <a:r>
            <a:rPr lang="de-DE" sz="1400" dirty="0" err="1"/>
            <a:t>line</a:t>
          </a:r>
          <a:r>
            <a:rPr lang="de-DE" sz="1400" dirty="0"/>
            <a:t> with </a:t>
          </a:r>
          <a:r>
            <a:rPr lang="de-DE" sz="1400" dirty="0" err="1"/>
            <a:t>spending</a:t>
          </a:r>
          <a:r>
            <a:rPr lang="de-DE" sz="1400" dirty="0"/>
            <a:t> </a:t>
          </a:r>
          <a:r>
            <a:rPr lang="de-DE" sz="1400" dirty="0" err="1"/>
            <a:t>requests</a:t>
          </a:r>
          <a:r>
            <a:rPr lang="de-DE" sz="1400" dirty="0"/>
            <a:t>?</a:t>
          </a:r>
        </a:p>
      </dgm:t>
    </dgm:pt>
    <dgm:pt modelId="{7B5B9FAE-7923-42B6-ABEC-02C26A565674}" type="parTrans" cxnId="{17871FAA-59A0-4825-8012-F72DFFDCA92C}">
      <dgm:prSet/>
      <dgm:spPr/>
      <dgm:t>
        <a:bodyPr/>
        <a:lstStyle/>
        <a:p>
          <a:endParaRPr lang="de-DE"/>
        </a:p>
      </dgm:t>
    </dgm:pt>
    <dgm:pt modelId="{CD5C3A64-F09A-4540-810B-DB748153C049}" type="sibTrans" cxnId="{17871FAA-59A0-4825-8012-F72DFFDCA92C}">
      <dgm:prSet/>
      <dgm:spPr/>
      <dgm:t>
        <a:bodyPr/>
        <a:lstStyle/>
        <a:p>
          <a:endParaRPr lang="de-DE"/>
        </a:p>
      </dgm:t>
    </dgm:pt>
    <dgm:pt modelId="{E3B6C491-5339-40EA-BB3F-050A9CD12F03}" type="pres">
      <dgm:prSet presAssocID="{E6DFBA50-DC2A-485F-B2AF-E7CDA1F0B7A8}" presName="Name0" presStyleCnt="0">
        <dgm:presLayoutVars>
          <dgm:dir/>
          <dgm:animLvl val="lvl"/>
          <dgm:resizeHandles/>
        </dgm:presLayoutVars>
      </dgm:prSet>
      <dgm:spPr/>
      <dgm:t>
        <a:bodyPr/>
        <a:lstStyle/>
        <a:p>
          <a:endParaRPr lang="ru-RU"/>
        </a:p>
      </dgm:t>
    </dgm:pt>
    <dgm:pt modelId="{F4A54EC1-1E39-47B4-8F5E-A3F36F897A71}" type="pres">
      <dgm:prSet presAssocID="{6FC100F4-1A05-4C2B-B2F1-F99AF22317CF}" presName="linNode" presStyleCnt="0"/>
      <dgm:spPr/>
    </dgm:pt>
    <dgm:pt modelId="{922ADDA9-2BE3-49E6-8092-97A68FCECB1A}" type="pres">
      <dgm:prSet presAssocID="{6FC100F4-1A05-4C2B-B2F1-F99AF22317CF}" presName="parentShp" presStyleLbl="node1" presStyleIdx="0" presStyleCnt="2">
        <dgm:presLayoutVars>
          <dgm:bulletEnabled val="1"/>
        </dgm:presLayoutVars>
      </dgm:prSet>
      <dgm:spPr/>
      <dgm:t>
        <a:bodyPr/>
        <a:lstStyle/>
        <a:p>
          <a:endParaRPr lang="ru-RU"/>
        </a:p>
      </dgm:t>
    </dgm:pt>
    <dgm:pt modelId="{402379BA-A62A-484F-ACE3-38466D49D9EB}" type="pres">
      <dgm:prSet presAssocID="{6FC100F4-1A05-4C2B-B2F1-F99AF22317CF}" presName="childShp" presStyleLbl="bgAccFollowNode1" presStyleIdx="0" presStyleCnt="2">
        <dgm:presLayoutVars>
          <dgm:bulletEnabled val="1"/>
        </dgm:presLayoutVars>
      </dgm:prSet>
      <dgm:spPr/>
      <dgm:t>
        <a:bodyPr/>
        <a:lstStyle/>
        <a:p>
          <a:endParaRPr lang="ru-RU"/>
        </a:p>
      </dgm:t>
    </dgm:pt>
    <dgm:pt modelId="{7881616C-0976-4ECD-8378-AE3EFB548CF1}" type="pres">
      <dgm:prSet presAssocID="{D094C115-8C9C-46B0-A448-F5440CA11489}" presName="spacing" presStyleCnt="0"/>
      <dgm:spPr/>
    </dgm:pt>
    <dgm:pt modelId="{912460C8-4341-49BC-A3D6-239E11476920}" type="pres">
      <dgm:prSet presAssocID="{56729E13-2674-4590-B65D-FF6F402B102E}" presName="linNode" presStyleCnt="0"/>
      <dgm:spPr/>
    </dgm:pt>
    <dgm:pt modelId="{1556E8B6-4000-4CD8-9252-128B0EAD106B}" type="pres">
      <dgm:prSet presAssocID="{56729E13-2674-4590-B65D-FF6F402B102E}" presName="parentShp" presStyleLbl="node1" presStyleIdx="1" presStyleCnt="2">
        <dgm:presLayoutVars>
          <dgm:bulletEnabled val="1"/>
        </dgm:presLayoutVars>
      </dgm:prSet>
      <dgm:spPr/>
      <dgm:t>
        <a:bodyPr/>
        <a:lstStyle/>
        <a:p>
          <a:endParaRPr lang="ru-RU"/>
        </a:p>
      </dgm:t>
    </dgm:pt>
    <dgm:pt modelId="{249764DA-49A9-45CF-AF2D-EFE1D5A63F90}" type="pres">
      <dgm:prSet presAssocID="{56729E13-2674-4590-B65D-FF6F402B102E}" presName="childShp" presStyleLbl="bgAccFollowNode1" presStyleIdx="1" presStyleCnt="2">
        <dgm:presLayoutVars>
          <dgm:bulletEnabled val="1"/>
        </dgm:presLayoutVars>
      </dgm:prSet>
      <dgm:spPr/>
      <dgm:t>
        <a:bodyPr/>
        <a:lstStyle/>
        <a:p>
          <a:endParaRPr lang="ru-RU"/>
        </a:p>
      </dgm:t>
    </dgm:pt>
  </dgm:ptLst>
  <dgm:cxnLst>
    <dgm:cxn modelId="{B327F88C-7671-4DB3-910B-396ED6F06AB4}" type="presOf" srcId="{0165A5DC-94B4-4114-98FC-79072451B318}" destId="{402379BA-A62A-484F-ACE3-38466D49D9EB}" srcOrd="0" destOrd="1" presId="urn:microsoft.com/office/officeart/2005/8/layout/vList6"/>
    <dgm:cxn modelId="{9EB89E9F-2F13-46AD-91C3-320A02B9E7F3}" type="presOf" srcId="{B51711A2-77DE-4DE1-AAB4-A4DD0F810F98}" destId="{402379BA-A62A-484F-ACE3-38466D49D9EB}" srcOrd="0" destOrd="0" presId="urn:microsoft.com/office/officeart/2005/8/layout/vList6"/>
    <dgm:cxn modelId="{E250AFAC-9BBC-49DA-9330-829D77079B07}" type="presOf" srcId="{6FC100F4-1A05-4C2B-B2F1-F99AF22317CF}" destId="{922ADDA9-2BE3-49E6-8092-97A68FCECB1A}" srcOrd="0" destOrd="0" presId="urn:microsoft.com/office/officeart/2005/8/layout/vList6"/>
    <dgm:cxn modelId="{AA150A72-891A-424E-98EF-6DE2495F4454}" srcId="{56729E13-2674-4590-B65D-FF6F402B102E}" destId="{6D120975-8EDD-4951-AC73-1FF661E47ABF}" srcOrd="2" destOrd="0" parTransId="{FF28D092-CF57-4C26-A530-D341DE35D951}" sibTransId="{380E476E-F42C-44EA-8550-06DD8A9B98DA}"/>
    <dgm:cxn modelId="{748556DC-44DC-4186-ADD5-1C913EA18324}" srcId="{56729E13-2674-4590-B65D-FF6F402B102E}" destId="{E086D391-A866-48D1-9815-085F9451366A}" srcOrd="3" destOrd="0" parTransId="{DAEE3A70-438D-498C-9363-C6E54B04827C}" sibTransId="{770051BD-B87A-4969-9483-4BDC8B9A297A}"/>
    <dgm:cxn modelId="{9A16886C-CC1A-4227-86AF-781C5685C4D0}" type="presOf" srcId="{56729E13-2674-4590-B65D-FF6F402B102E}" destId="{1556E8B6-4000-4CD8-9252-128B0EAD106B}" srcOrd="0" destOrd="0" presId="urn:microsoft.com/office/officeart/2005/8/layout/vList6"/>
    <dgm:cxn modelId="{A1B9C90E-8314-4A0F-A5B2-F7FACC8F9D25}" type="presOf" srcId="{E6DFBA50-DC2A-485F-B2AF-E7CDA1F0B7A8}" destId="{E3B6C491-5339-40EA-BB3F-050A9CD12F03}" srcOrd="0" destOrd="0" presId="urn:microsoft.com/office/officeart/2005/8/layout/vList6"/>
    <dgm:cxn modelId="{9E5912C1-B86B-4110-AD29-D1C2E0F8F535}" type="presOf" srcId="{A5C95C8A-A37D-4CA4-9BA2-906C6A9C9AE3}" destId="{402379BA-A62A-484F-ACE3-38466D49D9EB}" srcOrd="0" destOrd="2" presId="urn:microsoft.com/office/officeart/2005/8/layout/vList6"/>
    <dgm:cxn modelId="{6BC5C975-7F35-4374-B21C-54B5E635A3F1}" srcId="{6FC100F4-1A05-4C2B-B2F1-F99AF22317CF}" destId="{A5C95C8A-A37D-4CA4-9BA2-906C6A9C9AE3}" srcOrd="2" destOrd="0" parTransId="{D29DA541-C339-4080-A6A4-A7480ACA44D4}" sibTransId="{7138155C-266C-4083-B883-B92639A9A821}"/>
    <dgm:cxn modelId="{D7844B25-681A-427C-AFBA-07D644A7CA1E}" srcId="{6FC100F4-1A05-4C2B-B2F1-F99AF22317CF}" destId="{0165A5DC-94B4-4114-98FC-79072451B318}" srcOrd="1" destOrd="0" parTransId="{7569444B-484A-44F4-90BD-B7A3A83FA99A}" sibTransId="{D355235C-AEC2-47FC-884E-49AA8B0AD6E6}"/>
    <dgm:cxn modelId="{B65DB01F-180D-4145-A939-9FFA2888418D}" type="presOf" srcId="{FFA92566-6A49-4FDB-954F-8E68D2BC3932}" destId="{249764DA-49A9-45CF-AF2D-EFE1D5A63F90}" srcOrd="0" destOrd="0" presId="urn:microsoft.com/office/officeart/2005/8/layout/vList6"/>
    <dgm:cxn modelId="{37BA405D-24DF-40C7-89B8-BA5096999CC0}" srcId="{E6DFBA50-DC2A-485F-B2AF-E7CDA1F0B7A8}" destId="{6FC100F4-1A05-4C2B-B2F1-F99AF22317CF}" srcOrd="0" destOrd="0" parTransId="{57FE649B-D1BB-4667-859F-DB60C8947313}" sibTransId="{D094C115-8C9C-46B0-A448-F5440CA11489}"/>
    <dgm:cxn modelId="{747332D1-E790-4576-A2A6-E902F4F93446}" type="presOf" srcId="{E086D391-A866-48D1-9815-085F9451366A}" destId="{249764DA-49A9-45CF-AF2D-EFE1D5A63F90}" srcOrd="0" destOrd="3" presId="urn:microsoft.com/office/officeart/2005/8/layout/vList6"/>
    <dgm:cxn modelId="{D88EAABD-D03B-4DF5-9AF2-8D24FE080019}" srcId="{E6DFBA50-DC2A-485F-B2AF-E7CDA1F0B7A8}" destId="{56729E13-2674-4590-B65D-FF6F402B102E}" srcOrd="1" destOrd="0" parTransId="{D1E04089-8BC3-4065-8BA3-3FE7DA23D426}" sibTransId="{9486B56C-CD2F-409E-9E48-9BDBCAAE4902}"/>
    <dgm:cxn modelId="{648188DF-EDC3-435D-BB32-3F2308A68672}" srcId="{6FC100F4-1A05-4C2B-B2F1-F99AF22317CF}" destId="{B51711A2-77DE-4DE1-AAB4-A4DD0F810F98}" srcOrd="0" destOrd="0" parTransId="{FA9522CA-EB61-4798-B0FF-8709A6F2E729}" sibTransId="{B7BF7707-2D85-4CB5-BE8B-D4E1115C3668}"/>
    <dgm:cxn modelId="{203F49A6-35B4-4D85-B94E-8FBC27161182}" srcId="{56729E13-2674-4590-B65D-FF6F402B102E}" destId="{9A34D353-F2B1-488D-8657-EDFF12B59CFF}" srcOrd="1" destOrd="0" parTransId="{3F1E2E55-24D9-4A59-908A-B05C58D6136D}" sibTransId="{F6D4EFFC-77A8-4DCF-9FDD-43DF0286F5C5}"/>
    <dgm:cxn modelId="{17871FAA-59A0-4825-8012-F72DFFDCA92C}" srcId="{56729E13-2674-4590-B65D-FF6F402B102E}" destId="{FFA92566-6A49-4FDB-954F-8E68D2BC3932}" srcOrd="0" destOrd="0" parTransId="{7B5B9FAE-7923-42B6-ABEC-02C26A565674}" sibTransId="{CD5C3A64-F09A-4540-810B-DB748153C049}"/>
    <dgm:cxn modelId="{1E735A71-FC75-4860-BE81-CEFE52743D08}" type="presOf" srcId="{9A34D353-F2B1-488D-8657-EDFF12B59CFF}" destId="{249764DA-49A9-45CF-AF2D-EFE1D5A63F90}" srcOrd="0" destOrd="1" presId="urn:microsoft.com/office/officeart/2005/8/layout/vList6"/>
    <dgm:cxn modelId="{38B14E9E-8F32-47F9-A8F3-DABE66ACEB5D}" type="presOf" srcId="{6D120975-8EDD-4951-AC73-1FF661E47ABF}" destId="{249764DA-49A9-45CF-AF2D-EFE1D5A63F90}" srcOrd="0" destOrd="2" presId="urn:microsoft.com/office/officeart/2005/8/layout/vList6"/>
    <dgm:cxn modelId="{D1206FA1-E4DF-4A4D-A3D2-EE20AA38A17F}" type="presParOf" srcId="{E3B6C491-5339-40EA-BB3F-050A9CD12F03}" destId="{F4A54EC1-1E39-47B4-8F5E-A3F36F897A71}" srcOrd="0" destOrd="0" presId="urn:microsoft.com/office/officeart/2005/8/layout/vList6"/>
    <dgm:cxn modelId="{B99669C5-D233-4466-B237-0B6510E290DF}" type="presParOf" srcId="{F4A54EC1-1E39-47B4-8F5E-A3F36F897A71}" destId="{922ADDA9-2BE3-49E6-8092-97A68FCECB1A}" srcOrd="0" destOrd="0" presId="urn:microsoft.com/office/officeart/2005/8/layout/vList6"/>
    <dgm:cxn modelId="{3630CD1D-0D15-4E75-A266-BB57BD544AB1}" type="presParOf" srcId="{F4A54EC1-1E39-47B4-8F5E-A3F36F897A71}" destId="{402379BA-A62A-484F-ACE3-38466D49D9EB}" srcOrd="1" destOrd="0" presId="urn:microsoft.com/office/officeart/2005/8/layout/vList6"/>
    <dgm:cxn modelId="{9A7C9373-339C-439F-B2A4-AC8F9C1B75D7}" type="presParOf" srcId="{E3B6C491-5339-40EA-BB3F-050A9CD12F03}" destId="{7881616C-0976-4ECD-8378-AE3EFB548CF1}" srcOrd="1" destOrd="0" presId="urn:microsoft.com/office/officeart/2005/8/layout/vList6"/>
    <dgm:cxn modelId="{F534673E-0745-4644-B34F-5EBB3613060B}" type="presParOf" srcId="{E3B6C491-5339-40EA-BB3F-050A9CD12F03}" destId="{912460C8-4341-49BC-A3D6-239E11476920}" srcOrd="2" destOrd="0" presId="urn:microsoft.com/office/officeart/2005/8/layout/vList6"/>
    <dgm:cxn modelId="{E51F4FB8-F09E-447D-BB8A-F8183BD5DB07}" type="presParOf" srcId="{912460C8-4341-49BC-A3D6-239E11476920}" destId="{1556E8B6-4000-4CD8-9252-128B0EAD106B}" srcOrd="0" destOrd="0" presId="urn:microsoft.com/office/officeart/2005/8/layout/vList6"/>
    <dgm:cxn modelId="{A59C11FC-18EB-4FE2-9495-CE08FE403A95}" type="presParOf" srcId="{912460C8-4341-49BC-A3D6-239E11476920}" destId="{249764DA-49A9-45CF-AF2D-EFE1D5A63F90}"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297EAC-E5AF-442D-AB76-8DFAA0537ECA}">
      <dsp:nvSpPr>
        <dsp:cNvPr id="0" name=""/>
        <dsp:cNvSpPr/>
      </dsp:nvSpPr>
      <dsp:spPr>
        <a:xfrm>
          <a:off x="156404" y="1115384"/>
          <a:ext cx="2107255" cy="694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de-DE" sz="2000" kern="1200" dirty="0"/>
            <a:t>Public</a:t>
          </a:r>
          <a:r>
            <a:rPr lang="de-DE" sz="2300" kern="1200" dirty="0"/>
            <a:t> </a:t>
          </a:r>
          <a:r>
            <a:rPr lang="de-DE" sz="2000" kern="1200" dirty="0"/>
            <a:t>Financial</a:t>
          </a:r>
          <a:r>
            <a:rPr lang="de-DE" sz="2300" kern="1200" dirty="0"/>
            <a:t> </a:t>
          </a:r>
          <a:r>
            <a:rPr lang="de-DE" sz="2000" kern="1200" dirty="0"/>
            <a:t>Management</a:t>
          </a:r>
          <a:endParaRPr lang="de-DE" sz="2300" kern="1200" dirty="0"/>
        </a:p>
      </dsp:txBody>
      <dsp:txXfrm>
        <a:off x="156404" y="1115384"/>
        <a:ext cx="2107255" cy="694436"/>
      </dsp:txXfrm>
    </dsp:sp>
    <dsp:sp modelId="{ED54C725-160F-4808-A392-A3C8DB7D382D}">
      <dsp:nvSpPr>
        <dsp:cNvPr id="0" name=""/>
        <dsp:cNvSpPr/>
      </dsp:nvSpPr>
      <dsp:spPr>
        <a:xfrm>
          <a:off x="1526932" y="3066591"/>
          <a:ext cx="2417296" cy="731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r" defTabSz="1066800">
            <a:lnSpc>
              <a:spcPct val="90000"/>
            </a:lnSpc>
            <a:spcBef>
              <a:spcPct val="0"/>
            </a:spcBef>
            <a:spcAft>
              <a:spcPct val="35000"/>
            </a:spcAft>
          </a:pPr>
          <a:r>
            <a:rPr lang="de-DE" sz="2400" b="1" kern="1200" dirty="0"/>
            <a:t>SAIs </a:t>
          </a:r>
          <a:r>
            <a:rPr lang="de-DE" sz="2400" b="1" kern="1200" dirty="0" err="1"/>
            <a:t>to</a:t>
          </a:r>
          <a:r>
            <a:rPr lang="de-DE" sz="2400" b="1" kern="1200" dirty="0"/>
            <a:t> </a:t>
          </a:r>
          <a:r>
            <a:rPr lang="de-DE" sz="2400" b="1" kern="1200" dirty="0" err="1"/>
            <a:t>rethink</a:t>
          </a:r>
          <a:r>
            <a:rPr lang="de-DE" sz="2400" b="1" kern="1200" dirty="0"/>
            <a:t> </a:t>
          </a:r>
          <a:r>
            <a:rPr lang="de-DE" sz="2400" b="1" kern="1200" dirty="0" err="1"/>
            <a:t>review</a:t>
          </a:r>
          <a:r>
            <a:rPr lang="de-DE" sz="2400" b="1" kern="1200" dirty="0"/>
            <a:t> and </a:t>
          </a:r>
          <a:r>
            <a:rPr lang="de-DE" sz="2400" b="1" kern="1200" dirty="0" err="1"/>
            <a:t>audit</a:t>
          </a:r>
          <a:r>
            <a:rPr lang="de-DE" sz="2400" b="1" kern="1200" dirty="0"/>
            <a:t> </a:t>
          </a:r>
        </a:p>
      </dsp:txBody>
      <dsp:txXfrm>
        <a:off x="1526932" y="3066591"/>
        <a:ext cx="2417296" cy="731403"/>
      </dsp:txXfrm>
    </dsp:sp>
    <dsp:sp modelId="{6759016B-AE11-4721-959E-E14A830794E0}">
      <dsp:nvSpPr>
        <dsp:cNvPr id="0" name=""/>
        <dsp:cNvSpPr/>
      </dsp:nvSpPr>
      <dsp:spPr>
        <a:xfrm>
          <a:off x="154010" y="904179"/>
          <a:ext cx="167622" cy="16762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950234-C792-4812-B319-40873384EF35}">
      <dsp:nvSpPr>
        <dsp:cNvPr id="0" name=""/>
        <dsp:cNvSpPr/>
      </dsp:nvSpPr>
      <dsp:spPr>
        <a:xfrm>
          <a:off x="271345" y="669508"/>
          <a:ext cx="167622" cy="16762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834A07-5659-4C03-BBDA-8ABB6E0E8ACF}">
      <dsp:nvSpPr>
        <dsp:cNvPr id="0" name=""/>
        <dsp:cNvSpPr/>
      </dsp:nvSpPr>
      <dsp:spPr>
        <a:xfrm>
          <a:off x="552951" y="716442"/>
          <a:ext cx="263406" cy="26340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D792A0-B793-45A6-8A52-4679FE6683A0}">
      <dsp:nvSpPr>
        <dsp:cNvPr id="0" name=""/>
        <dsp:cNvSpPr/>
      </dsp:nvSpPr>
      <dsp:spPr>
        <a:xfrm>
          <a:off x="787623" y="458303"/>
          <a:ext cx="167622" cy="16762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1BC3CC-09F0-4771-966C-D375D41A559A}">
      <dsp:nvSpPr>
        <dsp:cNvPr id="0" name=""/>
        <dsp:cNvSpPr/>
      </dsp:nvSpPr>
      <dsp:spPr>
        <a:xfrm>
          <a:off x="1092696" y="364434"/>
          <a:ext cx="167622" cy="16762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0425F8-FF3C-416A-B10D-EBB02EDE047B}">
      <dsp:nvSpPr>
        <dsp:cNvPr id="0" name=""/>
        <dsp:cNvSpPr/>
      </dsp:nvSpPr>
      <dsp:spPr>
        <a:xfrm>
          <a:off x="1468171" y="528705"/>
          <a:ext cx="167622" cy="16762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EC572F-5AFC-4BA0-A43A-4CA616B06F4F}">
      <dsp:nvSpPr>
        <dsp:cNvPr id="0" name=""/>
        <dsp:cNvSpPr/>
      </dsp:nvSpPr>
      <dsp:spPr>
        <a:xfrm>
          <a:off x="1702843" y="646040"/>
          <a:ext cx="263406" cy="26340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1CB37D-A40D-402E-A314-057897F2C396}">
      <dsp:nvSpPr>
        <dsp:cNvPr id="0" name=""/>
        <dsp:cNvSpPr/>
      </dsp:nvSpPr>
      <dsp:spPr>
        <a:xfrm>
          <a:off x="2031383" y="904179"/>
          <a:ext cx="167622" cy="16762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19A283-BB8B-4C77-AF8A-381CA1A87DAA}">
      <dsp:nvSpPr>
        <dsp:cNvPr id="0" name=""/>
        <dsp:cNvSpPr/>
      </dsp:nvSpPr>
      <dsp:spPr>
        <a:xfrm>
          <a:off x="2172186" y="1162318"/>
          <a:ext cx="167622" cy="16762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D97F71-CF38-4644-B4E5-0E5F09A9108C}">
      <dsp:nvSpPr>
        <dsp:cNvPr id="0" name=""/>
        <dsp:cNvSpPr/>
      </dsp:nvSpPr>
      <dsp:spPr>
        <a:xfrm>
          <a:off x="951893" y="669508"/>
          <a:ext cx="431029" cy="43102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78D874-663E-4112-AB47-1E64E06447DA}">
      <dsp:nvSpPr>
        <dsp:cNvPr id="0" name=""/>
        <dsp:cNvSpPr/>
      </dsp:nvSpPr>
      <dsp:spPr>
        <a:xfrm>
          <a:off x="36674" y="1561260"/>
          <a:ext cx="167622" cy="16762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35A5E5-D148-4D9E-86D7-1CD2B5E85F61}">
      <dsp:nvSpPr>
        <dsp:cNvPr id="0" name=""/>
        <dsp:cNvSpPr/>
      </dsp:nvSpPr>
      <dsp:spPr>
        <a:xfrm>
          <a:off x="177477" y="1772464"/>
          <a:ext cx="263406" cy="26340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459322-C7E1-4C58-AD2E-F2E84E0DEFD8}">
      <dsp:nvSpPr>
        <dsp:cNvPr id="0" name=""/>
        <dsp:cNvSpPr/>
      </dsp:nvSpPr>
      <dsp:spPr>
        <a:xfrm>
          <a:off x="529484" y="1960202"/>
          <a:ext cx="383137" cy="3831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ECCBD6-89F1-456D-AF3C-58E2F69A8402}">
      <dsp:nvSpPr>
        <dsp:cNvPr id="0" name=""/>
        <dsp:cNvSpPr/>
      </dsp:nvSpPr>
      <dsp:spPr>
        <a:xfrm>
          <a:off x="1022295" y="2265275"/>
          <a:ext cx="167622" cy="16762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CDB840-BB2E-4980-AAC0-DE76DE335F76}">
      <dsp:nvSpPr>
        <dsp:cNvPr id="0" name=""/>
        <dsp:cNvSpPr/>
      </dsp:nvSpPr>
      <dsp:spPr>
        <a:xfrm>
          <a:off x="1116163" y="1960202"/>
          <a:ext cx="263406" cy="26340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753844-925A-4E50-ADF0-F9210D2A3EBB}">
      <dsp:nvSpPr>
        <dsp:cNvPr id="0" name=""/>
        <dsp:cNvSpPr/>
      </dsp:nvSpPr>
      <dsp:spPr>
        <a:xfrm>
          <a:off x="1350835" y="2288742"/>
          <a:ext cx="167622" cy="16762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2C81FF-EEE1-4DB6-AE33-1B80FB2A562A}">
      <dsp:nvSpPr>
        <dsp:cNvPr id="0" name=""/>
        <dsp:cNvSpPr/>
      </dsp:nvSpPr>
      <dsp:spPr>
        <a:xfrm>
          <a:off x="1562040" y="1913267"/>
          <a:ext cx="383137" cy="3831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CF37DE-3E74-4E5C-BC62-5D4986C3691B}">
      <dsp:nvSpPr>
        <dsp:cNvPr id="0" name=""/>
        <dsp:cNvSpPr/>
      </dsp:nvSpPr>
      <dsp:spPr>
        <a:xfrm>
          <a:off x="2078317" y="1819399"/>
          <a:ext cx="263406" cy="26340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D45FCF-DF19-49CB-98C6-470E84351DCB}">
      <dsp:nvSpPr>
        <dsp:cNvPr id="0" name=""/>
        <dsp:cNvSpPr/>
      </dsp:nvSpPr>
      <dsp:spPr>
        <a:xfrm>
          <a:off x="2418680" y="716052"/>
          <a:ext cx="773588" cy="1476865"/>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D0E123D-C11B-45E6-8EB6-38550427AF8C}">
      <dsp:nvSpPr>
        <dsp:cNvPr id="0" name=""/>
        <dsp:cNvSpPr/>
      </dsp:nvSpPr>
      <dsp:spPr>
        <a:xfrm>
          <a:off x="3051616" y="716052"/>
          <a:ext cx="773588" cy="1476865"/>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A47D1A-C00A-4493-8BF5-F14248E893B0}">
      <dsp:nvSpPr>
        <dsp:cNvPr id="0" name=""/>
        <dsp:cNvSpPr/>
      </dsp:nvSpPr>
      <dsp:spPr>
        <a:xfrm>
          <a:off x="3825205" y="553266"/>
          <a:ext cx="2269409" cy="19093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innerShdw blurRad="63500" dist="50800" dir="18900000">
            <a:prstClr val="black">
              <a:alpha val="5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de-DE" sz="2000" b="1" kern="1200" dirty="0" err="1">
              <a:solidFill>
                <a:schemeClr val="tx1"/>
              </a:solidFill>
            </a:rPr>
            <a:t>Catalyst</a:t>
          </a:r>
          <a:r>
            <a:rPr lang="de-DE" sz="2000" b="1" kern="1200" dirty="0">
              <a:solidFill>
                <a:schemeClr val="tx1"/>
              </a:solidFill>
            </a:rPr>
            <a:t> </a:t>
          </a:r>
          <a:r>
            <a:rPr lang="de-DE" sz="2000" b="1" kern="1200" dirty="0" err="1">
              <a:solidFill>
                <a:schemeClr val="tx1"/>
              </a:solidFill>
            </a:rPr>
            <a:t>for</a:t>
          </a:r>
          <a:r>
            <a:rPr lang="de-DE" sz="2000" b="1" kern="1200" dirty="0">
              <a:solidFill>
                <a:schemeClr val="tx1"/>
              </a:solidFill>
            </a:rPr>
            <a:t> </a:t>
          </a:r>
          <a:r>
            <a:rPr lang="de-DE" sz="2000" b="1" kern="1200" dirty="0" err="1">
              <a:solidFill>
                <a:schemeClr val="tx1"/>
              </a:solidFill>
            </a:rPr>
            <a:t>government</a:t>
          </a:r>
          <a:r>
            <a:rPr lang="de-DE" sz="2000" b="1" kern="1200" dirty="0">
              <a:solidFill>
                <a:schemeClr val="tx1"/>
              </a:solidFill>
            </a:rPr>
            <a:t> </a:t>
          </a:r>
          <a:r>
            <a:rPr lang="de-DE" sz="2000" b="1" kern="1200" dirty="0" err="1">
              <a:solidFill>
                <a:schemeClr val="tx1"/>
              </a:solidFill>
            </a:rPr>
            <a:t>performance</a:t>
          </a:r>
          <a:endParaRPr lang="de-DE" sz="2000" b="1" kern="1200" dirty="0">
            <a:solidFill>
              <a:schemeClr val="tx1"/>
            </a:solidFill>
          </a:endParaRPr>
        </a:p>
      </dsp:txBody>
      <dsp:txXfrm>
        <a:off x="4157552" y="832883"/>
        <a:ext cx="1604715" cy="1350113"/>
      </dsp:txXfrm>
    </dsp:sp>
    <dsp:sp modelId="{9B3BB785-07C9-4C23-8DBD-9D80B5A8A715}">
      <dsp:nvSpPr>
        <dsp:cNvPr id="0" name=""/>
        <dsp:cNvSpPr/>
      </dsp:nvSpPr>
      <dsp:spPr>
        <a:xfrm>
          <a:off x="3960441" y="2954097"/>
          <a:ext cx="2109787" cy="938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1066800">
            <a:lnSpc>
              <a:spcPct val="90000"/>
            </a:lnSpc>
            <a:spcBef>
              <a:spcPct val="0"/>
            </a:spcBef>
            <a:spcAft>
              <a:spcPct val="35000"/>
            </a:spcAft>
          </a:pPr>
          <a:r>
            <a:rPr lang="de-DE" sz="2400" b="1" kern="1200" dirty="0"/>
            <a:t>and </a:t>
          </a:r>
          <a:r>
            <a:rPr lang="de-DE" sz="2400" b="1" kern="1200" dirty="0" err="1"/>
            <a:t>reframe</a:t>
          </a:r>
          <a:r>
            <a:rPr lang="de-DE" sz="2400" b="1" kern="1200" dirty="0"/>
            <a:t> </a:t>
          </a:r>
          <a:r>
            <a:rPr lang="de-DE" sz="2400" b="1" kern="1200" dirty="0" err="1"/>
            <a:t>the</a:t>
          </a:r>
          <a:r>
            <a:rPr lang="de-DE" sz="2400" b="1" kern="1200" dirty="0"/>
            <a:t> </a:t>
          </a:r>
          <a:r>
            <a:rPr lang="de-DE" sz="2400" b="1" kern="1200" dirty="0" err="1"/>
            <a:t>of</a:t>
          </a:r>
          <a:r>
            <a:rPr lang="de-DE" sz="2400" b="1" kern="1200" dirty="0"/>
            <a:t> PFM </a:t>
          </a:r>
          <a:r>
            <a:rPr lang="de-DE" sz="2400" b="1" kern="1200" dirty="0" err="1"/>
            <a:t>systems</a:t>
          </a:r>
          <a:endParaRPr lang="de-DE" sz="2400" b="1" kern="1200" dirty="0"/>
        </a:p>
      </dsp:txBody>
      <dsp:txXfrm>
        <a:off x="3960441" y="2954097"/>
        <a:ext cx="2109787" cy="9386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15759-A604-4367-A9FB-6AD93C1E833D}">
      <dsp:nvSpPr>
        <dsp:cNvPr id="0" name=""/>
        <dsp:cNvSpPr/>
      </dsp:nvSpPr>
      <dsp:spPr>
        <a:xfrm rot="16200000">
          <a:off x="382162" y="-382162"/>
          <a:ext cx="1227727" cy="1992052"/>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de-DE" sz="2200" kern="1200" dirty="0"/>
            <a:t>Central </a:t>
          </a:r>
          <a:r>
            <a:rPr lang="de-DE" sz="2200" kern="1200" dirty="0" err="1"/>
            <a:t>level</a:t>
          </a:r>
          <a:endParaRPr lang="de-DE" sz="2200" kern="1200" dirty="0"/>
        </a:p>
      </dsp:txBody>
      <dsp:txXfrm rot="5400000">
        <a:off x="0" y="0"/>
        <a:ext cx="1992052" cy="920795"/>
      </dsp:txXfrm>
    </dsp:sp>
    <dsp:sp modelId="{4C5579DC-77B4-4FCF-A13C-F9B0D3C6A069}">
      <dsp:nvSpPr>
        <dsp:cNvPr id="0" name=""/>
        <dsp:cNvSpPr/>
      </dsp:nvSpPr>
      <dsp:spPr>
        <a:xfrm>
          <a:off x="1992052" y="0"/>
          <a:ext cx="1992052" cy="1227727"/>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de-DE" sz="2200" kern="1200" dirty="0"/>
            <a:t>Policy </a:t>
          </a:r>
          <a:r>
            <a:rPr lang="de-DE" sz="2200" kern="1200" dirty="0" err="1"/>
            <a:t>setters</a:t>
          </a:r>
          <a:endParaRPr lang="de-DE" sz="2200" kern="1200" dirty="0"/>
        </a:p>
      </dsp:txBody>
      <dsp:txXfrm>
        <a:off x="1992052" y="0"/>
        <a:ext cx="1992052" cy="920795"/>
      </dsp:txXfrm>
    </dsp:sp>
    <dsp:sp modelId="{A09EE2CB-1DF5-43F9-A9B6-C5BF4A22FB58}">
      <dsp:nvSpPr>
        <dsp:cNvPr id="0" name=""/>
        <dsp:cNvSpPr/>
      </dsp:nvSpPr>
      <dsp:spPr>
        <a:xfrm rot="10800000">
          <a:off x="0" y="1227727"/>
          <a:ext cx="1992052" cy="1227727"/>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de-DE" sz="2200" kern="1200" dirty="0" err="1"/>
            <a:t>Local</a:t>
          </a:r>
          <a:r>
            <a:rPr lang="de-DE" sz="2200" kern="1200" dirty="0"/>
            <a:t> </a:t>
          </a:r>
          <a:r>
            <a:rPr lang="de-DE" sz="2200" kern="1200" dirty="0" err="1"/>
            <a:t>government</a:t>
          </a:r>
          <a:endParaRPr lang="de-DE" sz="2200" kern="1200" dirty="0"/>
        </a:p>
      </dsp:txBody>
      <dsp:txXfrm rot="10800000">
        <a:off x="0" y="1534659"/>
        <a:ext cx="1992052" cy="920795"/>
      </dsp:txXfrm>
    </dsp:sp>
    <dsp:sp modelId="{5E7AF746-295F-4DBF-800B-AFD72ABA9712}">
      <dsp:nvSpPr>
        <dsp:cNvPr id="0" name=""/>
        <dsp:cNvSpPr/>
      </dsp:nvSpPr>
      <dsp:spPr>
        <a:xfrm rot="5400000">
          <a:off x="2374214" y="845565"/>
          <a:ext cx="1227727" cy="1992052"/>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de-DE" sz="2200" kern="1200" dirty="0" err="1"/>
            <a:t>Spending</a:t>
          </a:r>
          <a:r>
            <a:rPr lang="de-DE" sz="2200" kern="1200" dirty="0"/>
            <a:t> </a:t>
          </a:r>
          <a:r>
            <a:rPr lang="de-DE" sz="2200" kern="1200" dirty="0" err="1"/>
            <a:t>Ministries</a:t>
          </a:r>
          <a:endParaRPr lang="de-DE" sz="2200" kern="1200" dirty="0"/>
        </a:p>
      </dsp:txBody>
      <dsp:txXfrm rot="-5400000">
        <a:off x="1992052" y="1534659"/>
        <a:ext cx="1992052" cy="920795"/>
      </dsp:txXfrm>
    </dsp:sp>
    <dsp:sp modelId="{E66A12BB-5932-48F6-B718-AADE19AA89E4}">
      <dsp:nvSpPr>
        <dsp:cNvPr id="0" name=""/>
        <dsp:cNvSpPr/>
      </dsp:nvSpPr>
      <dsp:spPr>
        <a:xfrm>
          <a:off x="1394436" y="920795"/>
          <a:ext cx="1195231" cy="613863"/>
        </a:xfrm>
        <a:prstGeom prst="roundRect">
          <a:avLst/>
        </a:prstGeom>
        <a:solidFill>
          <a:schemeClr val="accent2"/>
        </a:solidFill>
        <a:ln w="25400" cap="flat" cmpd="sng" algn="ctr">
          <a:solidFill>
            <a:schemeClr val="lt1">
              <a:hueOff val="0"/>
              <a:satOff val="0"/>
              <a:lumOff val="0"/>
              <a:alphaOff val="0"/>
            </a:schemeClr>
          </a:solidFill>
          <a:prstDash val="solid"/>
        </a:ln>
        <a:effectLst>
          <a:glow rad="101600">
            <a:schemeClr val="accent2">
              <a:satMod val="175000"/>
              <a:alpha val="40000"/>
            </a:schemeClr>
          </a:glow>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de-DE" sz="2200" kern="1200" dirty="0"/>
            <a:t>SAIs</a:t>
          </a:r>
        </a:p>
      </dsp:txBody>
      <dsp:txXfrm>
        <a:off x="1424402" y="950761"/>
        <a:ext cx="1135299" cy="5539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9698A7-1B5A-4EA1-8FF8-E35B312EBA05}">
      <dsp:nvSpPr>
        <dsp:cNvPr id="0" name=""/>
        <dsp:cNvSpPr/>
      </dsp:nvSpPr>
      <dsp:spPr>
        <a:xfrm>
          <a:off x="6058" y="1032352"/>
          <a:ext cx="2616916" cy="1953472"/>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83820" rIns="27940" bIns="27940" numCol="1" spcCol="1270" anchor="t" anchorCtr="0">
          <a:noAutofit/>
        </a:bodyPr>
        <a:lstStyle/>
        <a:p>
          <a:pPr marL="228600" lvl="1" indent="-228600" algn="l" defTabSz="977900">
            <a:lnSpc>
              <a:spcPct val="90000"/>
            </a:lnSpc>
            <a:spcBef>
              <a:spcPct val="0"/>
            </a:spcBef>
            <a:spcAft>
              <a:spcPct val="15000"/>
            </a:spcAft>
            <a:buChar char="••"/>
          </a:pPr>
          <a:r>
            <a:rPr lang="de-DE" sz="2200" kern="1200" dirty="0" err="1"/>
            <a:t>Spending</a:t>
          </a:r>
          <a:r>
            <a:rPr lang="de-DE" sz="2200" kern="1200" dirty="0"/>
            <a:t> </a:t>
          </a:r>
          <a:r>
            <a:rPr lang="de-DE" sz="2200" kern="1200" dirty="0" err="1"/>
            <a:t>decisions</a:t>
          </a:r>
          <a:r>
            <a:rPr lang="de-DE" sz="2200" kern="1200" dirty="0"/>
            <a:t> </a:t>
          </a:r>
          <a:r>
            <a:rPr lang="de-DE" sz="2200" kern="1200" dirty="0" err="1"/>
            <a:t>are</a:t>
          </a:r>
          <a:r>
            <a:rPr lang="de-DE" sz="2200" kern="1200" dirty="0"/>
            <a:t> </a:t>
          </a:r>
          <a:r>
            <a:rPr lang="de-DE" sz="2200" kern="1200" dirty="0" err="1"/>
            <a:t>affordable</a:t>
          </a:r>
          <a:endParaRPr lang="de-DE" sz="2200" kern="1200" dirty="0"/>
        </a:p>
        <a:p>
          <a:pPr marL="228600" lvl="1" indent="-228600" algn="l" defTabSz="977900">
            <a:lnSpc>
              <a:spcPct val="90000"/>
            </a:lnSpc>
            <a:spcBef>
              <a:spcPct val="0"/>
            </a:spcBef>
            <a:spcAft>
              <a:spcPct val="15000"/>
            </a:spcAft>
            <a:buChar char="••"/>
          </a:pPr>
          <a:r>
            <a:rPr lang="de-DE" sz="2200" kern="1200" dirty="0" err="1"/>
            <a:t>Contingent</a:t>
          </a:r>
          <a:r>
            <a:rPr lang="de-DE" sz="2200" kern="1200" dirty="0"/>
            <a:t> </a:t>
          </a:r>
          <a:r>
            <a:rPr lang="de-DE" sz="2200" kern="1200" dirty="0" err="1"/>
            <a:t>liabilities</a:t>
          </a:r>
          <a:r>
            <a:rPr lang="de-DE" sz="2200" kern="1200" dirty="0"/>
            <a:t> </a:t>
          </a:r>
          <a:r>
            <a:rPr lang="de-DE" sz="2200" kern="1200" dirty="0" err="1"/>
            <a:t>quantified</a:t>
          </a:r>
          <a:endParaRPr lang="de-DE" sz="2200" kern="1200" dirty="0"/>
        </a:p>
      </dsp:txBody>
      <dsp:txXfrm>
        <a:off x="51830" y="1078124"/>
        <a:ext cx="2525372" cy="1907700"/>
      </dsp:txXfrm>
    </dsp:sp>
    <dsp:sp modelId="{311F367A-9999-46BA-B85F-8CBFC6BAB23C}">
      <dsp:nvSpPr>
        <dsp:cNvPr id="0" name=""/>
        <dsp:cNvSpPr/>
      </dsp:nvSpPr>
      <dsp:spPr>
        <a:xfrm>
          <a:off x="6058" y="2985824"/>
          <a:ext cx="2616916" cy="83999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lvl="0" algn="l" defTabSz="889000">
            <a:lnSpc>
              <a:spcPct val="90000"/>
            </a:lnSpc>
            <a:spcBef>
              <a:spcPct val="0"/>
            </a:spcBef>
            <a:spcAft>
              <a:spcPct val="35000"/>
            </a:spcAft>
          </a:pPr>
          <a:r>
            <a:rPr lang="de-DE" sz="2000" kern="1200" dirty="0" err="1"/>
            <a:t>Sustainability</a:t>
          </a:r>
          <a:endParaRPr lang="de-DE" sz="2000" kern="1200" dirty="0"/>
        </a:p>
      </dsp:txBody>
      <dsp:txXfrm>
        <a:off x="6058" y="2985824"/>
        <a:ext cx="1842898" cy="839993"/>
      </dsp:txXfrm>
    </dsp:sp>
    <dsp:sp modelId="{FB2228AA-D898-4D1E-A75D-D4EEFD2044D7}">
      <dsp:nvSpPr>
        <dsp:cNvPr id="0" name=""/>
        <dsp:cNvSpPr/>
      </dsp:nvSpPr>
      <dsp:spPr>
        <a:xfrm>
          <a:off x="1922985" y="3119250"/>
          <a:ext cx="915920" cy="91592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A7029C-1542-4D54-B8C5-B18132E63F06}">
      <dsp:nvSpPr>
        <dsp:cNvPr id="0" name=""/>
        <dsp:cNvSpPr/>
      </dsp:nvSpPr>
      <dsp:spPr>
        <a:xfrm>
          <a:off x="3065820" y="1032352"/>
          <a:ext cx="2616916" cy="1953472"/>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83820" rIns="27940" bIns="27940" numCol="1" spcCol="1270" anchor="t" anchorCtr="0">
          <a:noAutofit/>
        </a:bodyPr>
        <a:lstStyle/>
        <a:p>
          <a:pPr marL="228600" lvl="1" indent="-228600" algn="l" defTabSz="977900">
            <a:lnSpc>
              <a:spcPct val="90000"/>
            </a:lnSpc>
            <a:spcBef>
              <a:spcPct val="0"/>
            </a:spcBef>
            <a:spcAft>
              <a:spcPct val="15000"/>
            </a:spcAft>
            <a:buChar char="••"/>
          </a:pPr>
          <a:r>
            <a:rPr lang="de-DE" sz="2200" kern="1200" dirty="0"/>
            <a:t>Budgets </a:t>
          </a:r>
          <a:r>
            <a:rPr lang="de-DE" sz="2200" kern="1200" dirty="0" err="1"/>
            <a:t>are</a:t>
          </a:r>
          <a:r>
            <a:rPr lang="de-DE" sz="2200" kern="1200" dirty="0"/>
            <a:t> </a:t>
          </a:r>
          <a:r>
            <a:rPr lang="de-DE" sz="2200" kern="1200" dirty="0" err="1"/>
            <a:t>comprehensive</a:t>
          </a:r>
          <a:r>
            <a:rPr lang="de-DE" sz="2200" kern="1200" dirty="0"/>
            <a:t> and </a:t>
          </a:r>
          <a:r>
            <a:rPr lang="de-DE" sz="2200" kern="1200" dirty="0" err="1"/>
            <a:t>credible</a:t>
          </a:r>
          <a:endParaRPr lang="de-DE" sz="2200" kern="1200" dirty="0"/>
        </a:p>
        <a:p>
          <a:pPr marL="228600" lvl="1" indent="-228600" algn="l" defTabSz="977900">
            <a:lnSpc>
              <a:spcPct val="90000"/>
            </a:lnSpc>
            <a:spcBef>
              <a:spcPct val="0"/>
            </a:spcBef>
            <a:spcAft>
              <a:spcPct val="15000"/>
            </a:spcAft>
            <a:buChar char="••"/>
          </a:pPr>
          <a:r>
            <a:rPr lang="de-DE" sz="2200" kern="1200" dirty="0" err="1"/>
            <a:t>Spending</a:t>
          </a:r>
          <a:r>
            <a:rPr lang="de-DE" sz="2200" kern="1200" dirty="0"/>
            <a:t> </a:t>
          </a:r>
          <a:r>
            <a:rPr lang="de-DE" sz="2200" kern="1200" dirty="0" err="1"/>
            <a:t>reflects</a:t>
          </a:r>
          <a:r>
            <a:rPr lang="de-DE" sz="2200" kern="1200" dirty="0"/>
            <a:t> </a:t>
          </a:r>
          <a:r>
            <a:rPr lang="de-DE" sz="2200" kern="1200" dirty="0" err="1"/>
            <a:t>budget</a:t>
          </a:r>
          <a:r>
            <a:rPr lang="de-DE" sz="2200" kern="1200" dirty="0"/>
            <a:t> </a:t>
          </a:r>
          <a:r>
            <a:rPr lang="de-DE" sz="2200" kern="1200" dirty="0" err="1"/>
            <a:t>as</a:t>
          </a:r>
          <a:r>
            <a:rPr lang="de-DE" sz="2200" kern="1200" dirty="0"/>
            <a:t> </a:t>
          </a:r>
          <a:r>
            <a:rPr lang="de-DE" sz="2200" kern="1200" dirty="0" err="1"/>
            <a:t>approved</a:t>
          </a:r>
          <a:endParaRPr lang="de-DE" sz="2200" kern="1200" dirty="0"/>
        </a:p>
      </dsp:txBody>
      <dsp:txXfrm>
        <a:off x="3111592" y="1078124"/>
        <a:ext cx="2525372" cy="1907700"/>
      </dsp:txXfrm>
    </dsp:sp>
    <dsp:sp modelId="{BABC33BF-6123-44F2-8977-7A9E1896DC30}">
      <dsp:nvSpPr>
        <dsp:cNvPr id="0" name=""/>
        <dsp:cNvSpPr/>
      </dsp:nvSpPr>
      <dsp:spPr>
        <a:xfrm>
          <a:off x="3065820" y="2985824"/>
          <a:ext cx="2616916" cy="83999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lvl="0" algn="l" defTabSz="889000">
            <a:lnSpc>
              <a:spcPct val="90000"/>
            </a:lnSpc>
            <a:spcBef>
              <a:spcPct val="0"/>
            </a:spcBef>
            <a:spcAft>
              <a:spcPct val="35000"/>
            </a:spcAft>
          </a:pPr>
          <a:r>
            <a:rPr lang="de-DE" sz="2000" kern="1200" dirty="0"/>
            <a:t>Policy </a:t>
          </a:r>
          <a:r>
            <a:rPr lang="de-DE" sz="2000" kern="1200" dirty="0" err="1"/>
            <a:t>implementation</a:t>
          </a:r>
          <a:endParaRPr lang="de-DE" sz="2000" kern="1200" dirty="0"/>
        </a:p>
      </dsp:txBody>
      <dsp:txXfrm>
        <a:off x="3065820" y="2985824"/>
        <a:ext cx="1842898" cy="839993"/>
      </dsp:txXfrm>
    </dsp:sp>
    <dsp:sp modelId="{CE7D3757-82C1-4012-B4DA-9F86230D5653}">
      <dsp:nvSpPr>
        <dsp:cNvPr id="0" name=""/>
        <dsp:cNvSpPr/>
      </dsp:nvSpPr>
      <dsp:spPr>
        <a:xfrm>
          <a:off x="4982747" y="3119250"/>
          <a:ext cx="915920" cy="91592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2C79EB-F1D7-4AC5-8F49-29402A54AB1E}">
      <dsp:nvSpPr>
        <dsp:cNvPr id="0" name=""/>
        <dsp:cNvSpPr/>
      </dsp:nvSpPr>
      <dsp:spPr>
        <a:xfrm>
          <a:off x="6125581" y="1032352"/>
          <a:ext cx="2616916" cy="1953472"/>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83820" rIns="27940" bIns="27940" numCol="1" spcCol="1270" anchor="t" anchorCtr="0">
          <a:noAutofit/>
        </a:bodyPr>
        <a:lstStyle/>
        <a:p>
          <a:pPr marL="228600" lvl="1" indent="-228600" algn="l" defTabSz="977900">
            <a:lnSpc>
              <a:spcPct val="90000"/>
            </a:lnSpc>
            <a:spcBef>
              <a:spcPct val="0"/>
            </a:spcBef>
            <a:spcAft>
              <a:spcPct val="15000"/>
            </a:spcAft>
            <a:buChar char="••"/>
          </a:pPr>
          <a:r>
            <a:rPr lang="de-DE" sz="2200" kern="1200" dirty="0"/>
            <a:t>Cash </a:t>
          </a:r>
          <a:r>
            <a:rPr lang="de-DE" sz="2200" kern="1200" dirty="0" err="1"/>
            <a:t>provided</a:t>
          </a:r>
          <a:r>
            <a:rPr lang="de-DE" sz="2200" kern="1200" dirty="0"/>
            <a:t> on time </a:t>
          </a:r>
          <a:r>
            <a:rPr lang="de-DE" sz="2200" kern="1200" dirty="0" err="1"/>
            <a:t>to</a:t>
          </a:r>
          <a:r>
            <a:rPr lang="de-DE" sz="2200" kern="1200" dirty="0"/>
            <a:t> MDAs</a:t>
          </a:r>
        </a:p>
        <a:p>
          <a:pPr marL="228600" lvl="1" indent="-228600" algn="l" defTabSz="977900">
            <a:lnSpc>
              <a:spcPct val="90000"/>
            </a:lnSpc>
            <a:spcBef>
              <a:spcPct val="0"/>
            </a:spcBef>
            <a:spcAft>
              <a:spcPct val="15000"/>
            </a:spcAft>
            <a:buChar char="••"/>
          </a:pPr>
          <a:r>
            <a:rPr lang="de-DE" sz="2200" kern="1200" dirty="0"/>
            <a:t>Quality </a:t>
          </a:r>
          <a:r>
            <a:rPr lang="de-DE" sz="2200" kern="1200" dirty="0" err="1"/>
            <a:t>procurement</a:t>
          </a:r>
          <a:r>
            <a:rPr lang="de-DE" sz="2200" kern="1200" dirty="0"/>
            <a:t> </a:t>
          </a:r>
          <a:r>
            <a:rPr lang="de-DE" sz="2200" kern="1200" dirty="0" err="1"/>
            <a:t>executed</a:t>
          </a:r>
          <a:r>
            <a:rPr lang="de-DE" sz="2200" kern="1200" dirty="0"/>
            <a:t> </a:t>
          </a:r>
          <a:r>
            <a:rPr lang="de-DE" sz="2200" kern="1200" dirty="0" err="1"/>
            <a:t>as</a:t>
          </a:r>
          <a:r>
            <a:rPr lang="de-DE" sz="2200" kern="1200" dirty="0"/>
            <a:t> </a:t>
          </a:r>
          <a:r>
            <a:rPr lang="de-DE" sz="2200" kern="1200" dirty="0" err="1"/>
            <a:t>planned</a:t>
          </a:r>
          <a:r>
            <a:rPr lang="de-DE" sz="2200" kern="1200" dirty="0"/>
            <a:t> </a:t>
          </a:r>
        </a:p>
      </dsp:txBody>
      <dsp:txXfrm>
        <a:off x="6171353" y="1078124"/>
        <a:ext cx="2525372" cy="1907700"/>
      </dsp:txXfrm>
    </dsp:sp>
    <dsp:sp modelId="{2E1C006B-B0F3-4717-809C-E53829037669}">
      <dsp:nvSpPr>
        <dsp:cNvPr id="0" name=""/>
        <dsp:cNvSpPr/>
      </dsp:nvSpPr>
      <dsp:spPr>
        <a:xfrm>
          <a:off x="6125581" y="2985824"/>
          <a:ext cx="2616916" cy="83999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lvl="0" algn="l" defTabSz="889000">
            <a:lnSpc>
              <a:spcPct val="90000"/>
            </a:lnSpc>
            <a:spcBef>
              <a:spcPct val="0"/>
            </a:spcBef>
            <a:spcAft>
              <a:spcPct val="35000"/>
            </a:spcAft>
          </a:pPr>
          <a:r>
            <a:rPr lang="de-DE" sz="2000" kern="1200" dirty="0"/>
            <a:t>Service </a:t>
          </a:r>
          <a:r>
            <a:rPr lang="de-DE" sz="2000" kern="1200" dirty="0" err="1"/>
            <a:t>Delivery</a:t>
          </a:r>
          <a:endParaRPr lang="de-DE" sz="2000" kern="1200" dirty="0"/>
        </a:p>
      </dsp:txBody>
      <dsp:txXfrm>
        <a:off x="6125581" y="2985824"/>
        <a:ext cx="1842898" cy="839993"/>
      </dsp:txXfrm>
    </dsp:sp>
    <dsp:sp modelId="{93988DBF-F51E-4125-A7D0-A30BEB327BF4}">
      <dsp:nvSpPr>
        <dsp:cNvPr id="0" name=""/>
        <dsp:cNvSpPr/>
      </dsp:nvSpPr>
      <dsp:spPr>
        <a:xfrm>
          <a:off x="8042508" y="3119250"/>
          <a:ext cx="915920" cy="91592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8000" r="-38000"/>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B3C12E-BEA5-4E29-AE6A-178D36B2338B}">
      <dsp:nvSpPr>
        <dsp:cNvPr id="0" name=""/>
        <dsp:cNvSpPr/>
      </dsp:nvSpPr>
      <dsp:spPr>
        <a:xfrm>
          <a:off x="640556" y="719"/>
          <a:ext cx="1504652" cy="902791"/>
        </a:xfrm>
        <a:prstGeom prst="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b" anchorCtr="0">
          <a:noAutofit/>
        </a:bodyPr>
        <a:lstStyle/>
        <a:p>
          <a:pPr lvl="0" algn="ctr" defTabSz="755650">
            <a:lnSpc>
              <a:spcPct val="90000"/>
            </a:lnSpc>
            <a:spcBef>
              <a:spcPct val="0"/>
            </a:spcBef>
            <a:spcAft>
              <a:spcPct val="35000"/>
            </a:spcAft>
          </a:pPr>
          <a:r>
            <a:rPr lang="de-DE" sz="1700" kern="1200" dirty="0" err="1"/>
            <a:t>Process</a:t>
          </a:r>
          <a:r>
            <a:rPr lang="de-DE" sz="1700" kern="1200" dirty="0"/>
            <a:t>	</a:t>
          </a:r>
        </a:p>
      </dsp:txBody>
      <dsp:txXfrm>
        <a:off x="640556" y="719"/>
        <a:ext cx="1504652" cy="902791"/>
      </dsp:txXfrm>
    </dsp:sp>
    <dsp:sp modelId="{B81459DE-2254-4783-80BD-47DE86641703}">
      <dsp:nvSpPr>
        <dsp:cNvPr id="0" name=""/>
        <dsp:cNvSpPr/>
      </dsp:nvSpPr>
      <dsp:spPr>
        <a:xfrm>
          <a:off x="2295673" y="719"/>
          <a:ext cx="1504652" cy="902791"/>
        </a:xfrm>
        <a:prstGeom prst="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de-DE" sz="1700" kern="1200" dirty="0"/>
            <a:t>PFM Output</a:t>
          </a:r>
        </a:p>
      </dsp:txBody>
      <dsp:txXfrm>
        <a:off x="2295673" y="719"/>
        <a:ext cx="1504652" cy="902791"/>
      </dsp:txXfrm>
    </dsp:sp>
    <dsp:sp modelId="{1FA18B27-AEC1-46D3-9CB7-44E393D65897}">
      <dsp:nvSpPr>
        <dsp:cNvPr id="0" name=""/>
        <dsp:cNvSpPr/>
      </dsp:nvSpPr>
      <dsp:spPr>
        <a:xfrm>
          <a:off x="3950791" y="719"/>
          <a:ext cx="1504652" cy="902791"/>
        </a:xfrm>
        <a:prstGeom prst="rect">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de-DE" sz="1700" kern="1200" dirty="0"/>
            <a:t>Key Question</a:t>
          </a:r>
        </a:p>
      </dsp:txBody>
      <dsp:txXfrm>
        <a:off x="3950791" y="719"/>
        <a:ext cx="1504652" cy="902791"/>
      </dsp:txXfrm>
    </dsp:sp>
    <dsp:sp modelId="{810D245F-FFFD-4C38-9E6A-FB93281430B2}">
      <dsp:nvSpPr>
        <dsp:cNvPr id="0" name=""/>
        <dsp:cNvSpPr/>
      </dsp:nvSpPr>
      <dsp:spPr>
        <a:xfrm>
          <a:off x="640556" y="1053975"/>
          <a:ext cx="1504652" cy="9027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de-DE" sz="1700" kern="1200" dirty="0"/>
            <a:t>Ministry of Finance</a:t>
          </a:r>
        </a:p>
      </dsp:txBody>
      <dsp:txXfrm>
        <a:off x="640556" y="1053975"/>
        <a:ext cx="1504652" cy="902791"/>
      </dsp:txXfrm>
    </dsp:sp>
    <dsp:sp modelId="{5A77FC1B-C03E-4FBC-86EC-B0DEF9CCAA22}">
      <dsp:nvSpPr>
        <dsp:cNvPr id="0" name=""/>
        <dsp:cNvSpPr/>
      </dsp:nvSpPr>
      <dsp:spPr>
        <a:xfrm>
          <a:off x="2295673" y="1053975"/>
          <a:ext cx="1504652" cy="9027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de-DE" sz="1700" kern="1200" dirty="0"/>
            <a:t>Revenue Administration</a:t>
          </a:r>
        </a:p>
      </dsp:txBody>
      <dsp:txXfrm>
        <a:off x="2295673" y="1053975"/>
        <a:ext cx="1504652" cy="902791"/>
      </dsp:txXfrm>
    </dsp:sp>
    <dsp:sp modelId="{C0E20ED7-2ABC-4571-B219-294019DDC690}">
      <dsp:nvSpPr>
        <dsp:cNvPr id="0" name=""/>
        <dsp:cNvSpPr/>
      </dsp:nvSpPr>
      <dsp:spPr>
        <a:xfrm>
          <a:off x="3950791" y="1053975"/>
          <a:ext cx="1504652" cy="9027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de-DE" sz="1700" kern="1200" dirty="0" err="1"/>
            <a:t>Parliament</a:t>
          </a:r>
          <a:endParaRPr lang="de-DE" sz="1700" kern="1200" dirty="0"/>
        </a:p>
      </dsp:txBody>
      <dsp:txXfrm>
        <a:off x="3950791" y="1053975"/>
        <a:ext cx="1504652" cy="902791"/>
      </dsp:txXfrm>
    </dsp:sp>
    <dsp:sp modelId="{87B1BA81-ABA4-4668-8E83-D72092463A1F}">
      <dsp:nvSpPr>
        <dsp:cNvPr id="0" name=""/>
        <dsp:cNvSpPr/>
      </dsp:nvSpPr>
      <dsp:spPr>
        <a:xfrm>
          <a:off x="640556" y="2107232"/>
          <a:ext cx="1504652" cy="902791"/>
        </a:xfrm>
        <a:prstGeom prst="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de-DE" sz="1700" kern="1200" dirty="0"/>
            <a:t>Ministry of Education</a:t>
          </a:r>
        </a:p>
      </dsp:txBody>
      <dsp:txXfrm>
        <a:off x="640556" y="2107232"/>
        <a:ext cx="1504652" cy="902791"/>
      </dsp:txXfrm>
    </dsp:sp>
    <dsp:sp modelId="{233D73DC-0E8E-4D35-A515-616DF03513C5}">
      <dsp:nvSpPr>
        <dsp:cNvPr id="0" name=""/>
        <dsp:cNvSpPr/>
      </dsp:nvSpPr>
      <dsp:spPr>
        <a:xfrm>
          <a:off x="2295673" y="2107232"/>
          <a:ext cx="1504652" cy="902791"/>
        </a:xfrm>
        <a:prstGeom prst="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de-DE" sz="1700" kern="1200" dirty="0"/>
            <a:t>Ministry of Health</a:t>
          </a:r>
        </a:p>
      </dsp:txBody>
      <dsp:txXfrm>
        <a:off x="2295673" y="2107232"/>
        <a:ext cx="1504652" cy="902791"/>
      </dsp:txXfrm>
    </dsp:sp>
    <dsp:sp modelId="{E8C57C9B-65E4-4940-B913-4D23270B651E}">
      <dsp:nvSpPr>
        <dsp:cNvPr id="0" name=""/>
        <dsp:cNvSpPr/>
      </dsp:nvSpPr>
      <dsp:spPr>
        <a:xfrm>
          <a:off x="3950791" y="2107232"/>
          <a:ext cx="1504652" cy="902791"/>
        </a:xfrm>
        <a:prstGeom prst="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de-DE" sz="1700" kern="1200" dirty="0"/>
            <a:t>Ministry of Public Works</a:t>
          </a:r>
        </a:p>
      </dsp:txBody>
      <dsp:txXfrm>
        <a:off x="3950791" y="2107232"/>
        <a:ext cx="1504652" cy="902791"/>
      </dsp:txXfrm>
    </dsp:sp>
    <dsp:sp modelId="{ECC2E22A-16AC-4550-AFBE-62BD62FC7211}">
      <dsp:nvSpPr>
        <dsp:cNvPr id="0" name=""/>
        <dsp:cNvSpPr/>
      </dsp:nvSpPr>
      <dsp:spPr>
        <a:xfrm>
          <a:off x="2295673" y="3160489"/>
          <a:ext cx="1504652" cy="902791"/>
        </a:xfrm>
        <a:prstGeom prst="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de-DE" sz="1700" kern="1200" dirty="0"/>
            <a:t>Ministry of </a:t>
          </a:r>
          <a:r>
            <a:rPr lang="de-DE" sz="1700" kern="1200" dirty="0" err="1"/>
            <a:t>Agriculture</a:t>
          </a:r>
          <a:endParaRPr lang="de-DE" sz="1700" kern="1200" dirty="0"/>
        </a:p>
      </dsp:txBody>
      <dsp:txXfrm>
        <a:off x="2295673" y="3160489"/>
        <a:ext cx="1504652" cy="9027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37BD51-0A3E-434F-9BE3-E63D5F1EC57E}">
      <dsp:nvSpPr>
        <dsp:cNvPr id="0" name=""/>
        <dsp:cNvSpPr/>
      </dsp:nvSpPr>
      <dsp:spPr>
        <a:xfrm>
          <a:off x="1609" y="0"/>
          <a:ext cx="2504760" cy="420342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lvl="0" algn="ctr" defTabSz="1689100">
            <a:lnSpc>
              <a:spcPct val="90000"/>
            </a:lnSpc>
            <a:spcBef>
              <a:spcPct val="0"/>
            </a:spcBef>
            <a:spcAft>
              <a:spcPct val="35000"/>
            </a:spcAft>
          </a:pPr>
          <a:r>
            <a:rPr lang="de-DE" sz="3800" kern="1200" dirty="0"/>
            <a:t>PFM </a:t>
          </a:r>
          <a:r>
            <a:rPr lang="de-DE" sz="3800" kern="1200" dirty="0" err="1"/>
            <a:t>Process</a:t>
          </a:r>
          <a:endParaRPr lang="de-DE" sz="3800" kern="1200" dirty="0"/>
        </a:p>
      </dsp:txBody>
      <dsp:txXfrm>
        <a:off x="1609" y="1681370"/>
        <a:ext cx="2504760" cy="1681370"/>
      </dsp:txXfrm>
    </dsp:sp>
    <dsp:sp modelId="{705C7870-2F84-45AE-8A61-73889EE4BE57}">
      <dsp:nvSpPr>
        <dsp:cNvPr id="0" name=""/>
        <dsp:cNvSpPr/>
      </dsp:nvSpPr>
      <dsp:spPr>
        <a:xfrm>
          <a:off x="554119" y="252205"/>
          <a:ext cx="1399741" cy="139974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7000" b="-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42B28B-E693-481F-A6E1-4A8EB2E4E60F}">
      <dsp:nvSpPr>
        <dsp:cNvPr id="0" name=""/>
        <dsp:cNvSpPr/>
      </dsp:nvSpPr>
      <dsp:spPr>
        <a:xfrm>
          <a:off x="2581513" y="0"/>
          <a:ext cx="2504760" cy="420342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lvl="0" algn="ctr" defTabSz="1689100">
            <a:lnSpc>
              <a:spcPct val="90000"/>
            </a:lnSpc>
            <a:spcBef>
              <a:spcPct val="0"/>
            </a:spcBef>
            <a:spcAft>
              <a:spcPct val="35000"/>
            </a:spcAft>
          </a:pPr>
          <a:r>
            <a:rPr lang="de-DE" sz="3800" kern="1200" dirty="0"/>
            <a:t>PFM </a:t>
          </a:r>
          <a:r>
            <a:rPr lang="de-DE" sz="3800" kern="1200" dirty="0" err="1"/>
            <a:t>output</a:t>
          </a:r>
          <a:endParaRPr lang="de-DE" sz="3800" kern="1200" dirty="0"/>
        </a:p>
      </dsp:txBody>
      <dsp:txXfrm>
        <a:off x="2581513" y="1681370"/>
        <a:ext cx="2504760" cy="1681370"/>
      </dsp:txXfrm>
    </dsp:sp>
    <dsp:sp modelId="{5BD3EBD1-54D0-42B7-9C16-643876928608}">
      <dsp:nvSpPr>
        <dsp:cNvPr id="0" name=""/>
        <dsp:cNvSpPr/>
      </dsp:nvSpPr>
      <dsp:spPr>
        <a:xfrm>
          <a:off x="3134022" y="252205"/>
          <a:ext cx="1399741" cy="139974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3000" r="-3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6C09EA-45E7-4E4E-86C5-14C993D89A4A}">
      <dsp:nvSpPr>
        <dsp:cNvPr id="0" name=""/>
        <dsp:cNvSpPr/>
      </dsp:nvSpPr>
      <dsp:spPr>
        <a:xfrm>
          <a:off x="5161416" y="0"/>
          <a:ext cx="2504760" cy="420342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lvl="0" algn="ctr" defTabSz="1689100">
            <a:lnSpc>
              <a:spcPct val="90000"/>
            </a:lnSpc>
            <a:spcBef>
              <a:spcPct val="0"/>
            </a:spcBef>
            <a:spcAft>
              <a:spcPct val="35000"/>
            </a:spcAft>
          </a:pPr>
          <a:r>
            <a:rPr lang="de-DE" sz="3800" kern="1200" dirty="0"/>
            <a:t>Key Question</a:t>
          </a:r>
        </a:p>
      </dsp:txBody>
      <dsp:txXfrm>
        <a:off x="5161416" y="1681370"/>
        <a:ext cx="2504760" cy="1681370"/>
      </dsp:txXfrm>
    </dsp:sp>
    <dsp:sp modelId="{253A25A1-35DA-4B4C-945C-10E54AC47FCA}">
      <dsp:nvSpPr>
        <dsp:cNvPr id="0" name=""/>
        <dsp:cNvSpPr/>
      </dsp:nvSpPr>
      <dsp:spPr>
        <a:xfrm>
          <a:off x="5713926" y="252205"/>
          <a:ext cx="1399741" cy="139974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12A934-0094-407E-971B-0FFE490CA5AA}">
      <dsp:nvSpPr>
        <dsp:cNvPr id="0" name=""/>
        <dsp:cNvSpPr/>
      </dsp:nvSpPr>
      <dsp:spPr>
        <a:xfrm>
          <a:off x="306711" y="3362741"/>
          <a:ext cx="7054364" cy="630514"/>
        </a:xfrm>
        <a:prstGeom prst="leftRight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2379BA-A62A-484F-ACE3-38466D49D9EB}">
      <dsp:nvSpPr>
        <dsp:cNvPr id="0" name=""/>
        <dsp:cNvSpPr/>
      </dsp:nvSpPr>
      <dsp:spPr>
        <a:xfrm>
          <a:off x="3110229" y="465"/>
          <a:ext cx="4665345" cy="1816865"/>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de-DE" sz="1400" kern="1200" dirty="0" err="1"/>
            <a:t>Does</a:t>
          </a:r>
          <a:r>
            <a:rPr lang="de-DE" sz="1400" kern="1200" dirty="0"/>
            <a:t> </a:t>
          </a:r>
          <a:r>
            <a:rPr lang="de-DE" sz="1400" kern="1200" dirty="0" err="1"/>
            <a:t>MoF</a:t>
          </a:r>
          <a:r>
            <a:rPr lang="de-DE" sz="1400" kern="1200" dirty="0"/>
            <a:t> </a:t>
          </a:r>
          <a:r>
            <a:rPr lang="de-DE" sz="1400" kern="1200" dirty="0" err="1"/>
            <a:t>ensure</a:t>
          </a:r>
          <a:r>
            <a:rPr lang="de-DE" sz="1400" kern="1200" dirty="0"/>
            <a:t> MDA </a:t>
          </a:r>
          <a:r>
            <a:rPr lang="de-DE" sz="1400" kern="1200" dirty="0" err="1"/>
            <a:t>spending</a:t>
          </a:r>
          <a:r>
            <a:rPr lang="de-DE" sz="1400" kern="1200" dirty="0"/>
            <a:t> </a:t>
          </a:r>
          <a:r>
            <a:rPr lang="de-DE" sz="1400" kern="1200" dirty="0" err="1"/>
            <a:t>is</a:t>
          </a:r>
          <a:r>
            <a:rPr lang="de-DE" sz="1400" kern="1200" dirty="0"/>
            <a:t> in </a:t>
          </a:r>
          <a:r>
            <a:rPr lang="de-DE" sz="1400" kern="1200" dirty="0" err="1"/>
            <a:t>line</a:t>
          </a:r>
          <a:r>
            <a:rPr lang="de-DE" sz="1400" kern="1200" dirty="0"/>
            <a:t> with </a:t>
          </a:r>
          <a:r>
            <a:rPr lang="de-DE" sz="1400" kern="1200" dirty="0" err="1"/>
            <a:t>approved</a:t>
          </a:r>
          <a:r>
            <a:rPr lang="de-DE" sz="1400" kern="1200" dirty="0"/>
            <a:t> </a:t>
          </a:r>
          <a:r>
            <a:rPr lang="de-DE" sz="1400" kern="1200" dirty="0" err="1"/>
            <a:t>budget</a:t>
          </a:r>
          <a:r>
            <a:rPr lang="de-DE" sz="1400" kern="1200" dirty="0"/>
            <a:t>?</a:t>
          </a:r>
        </a:p>
        <a:p>
          <a:pPr marL="114300" lvl="1" indent="-114300" algn="l" defTabSz="622300">
            <a:lnSpc>
              <a:spcPct val="90000"/>
            </a:lnSpc>
            <a:spcBef>
              <a:spcPct val="0"/>
            </a:spcBef>
            <a:spcAft>
              <a:spcPct val="15000"/>
            </a:spcAft>
            <a:buChar char="••"/>
          </a:pPr>
          <a:r>
            <a:rPr lang="de-DE" sz="1400" kern="1200" dirty="0" err="1"/>
            <a:t>Is</a:t>
          </a:r>
          <a:r>
            <a:rPr lang="de-DE" sz="1400" kern="1200" dirty="0"/>
            <a:t> </a:t>
          </a:r>
          <a:r>
            <a:rPr lang="de-DE" sz="1400" kern="1200" dirty="0" err="1"/>
            <a:t>there</a:t>
          </a:r>
          <a:r>
            <a:rPr lang="de-DE" sz="1400" kern="1200" dirty="0"/>
            <a:t> a </a:t>
          </a:r>
          <a:r>
            <a:rPr lang="de-DE" sz="1400" kern="1200" dirty="0" err="1"/>
            <a:t>clear</a:t>
          </a:r>
          <a:r>
            <a:rPr lang="de-DE" sz="1400" kern="1200" dirty="0"/>
            <a:t> and </a:t>
          </a:r>
          <a:r>
            <a:rPr lang="de-DE" sz="1400" kern="1200" dirty="0" err="1"/>
            <a:t>documented</a:t>
          </a:r>
          <a:r>
            <a:rPr lang="de-DE" sz="1400" kern="1200" dirty="0"/>
            <a:t> </a:t>
          </a:r>
          <a:r>
            <a:rPr lang="de-DE" sz="1400" kern="1200" dirty="0" err="1"/>
            <a:t>process</a:t>
          </a:r>
          <a:r>
            <a:rPr lang="de-DE" sz="1400" kern="1200" dirty="0"/>
            <a:t> for </a:t>
          </a:r>
          <a:r>
            <a:rPr lang="de-DE" sz="1400" kern="1200" dirty="0" err="1"/>
            <a:t>release</a:t>
          </a:r>
          <a:r>
            <a:rPr lang="de-DE" sz="1400" kern="1200" dirty="0"/>
            <a:t> of cash, and </a:t>
          </a:r>
          <a:r>
            <a:rPr lang="de-DE" sz="1400" kern="1200" dirty="0" err="1"/>
            <a:t>is</a:t>
          </a:r>
          <a:r>
            <a:rPr lang="de-DE" sz="1400" kern="1200" dirty="0"/>
            <a:t> </a:t>
          </a:r>
          <a:r>
            <a:rPr lang="de-DE" sz="1400" kern="1200" dirty="0" err="1"/>
            <a:t>it</a:t>
          </a:r>
          <a:r>
            <a:rPr lang="de-DE" sz="1400" kern="1200" dirty="0"/>
            <a:t> </a:t>
          </a:r>
          <a:r>
            <a:rPr lang="de-DE" sz="1400" kern="1200" dirty="0" err="1"/>
            <a:t>adhered</a:t>
          </a:r>
          <a:r>
            <a:rPr lang="de-DE" sz="1400" kern="1200" dirty="0"/>
            <a:t> </a:t>
          </a:r>
          <a:r>
            <a:rPr lang="de-DE" sz="1400" kern="1200" dirty="0" err="1"/>
            <a:t>to</a:t>
          </a:r>
          <a:r>
            <a:rPr lang="de-DE" sz="1400" kern="1200" dirty="0"/>
            <a:t>?</a:t>
          </a:r>
        </a:p>
        <a:p>
          <a:pPr marL="114300" lvl="1" indent="-114300" algn="l" defTabSz="622300">
            <a:lnSpc>
              <a:spcPct val="90000"/>
            </a:lnSpc>
            <a:spcBef>
              <a:spcPct val="0"/>
            </a:spcBef>
            <a:spcAft>
              <a:spcPct val="15000"/>
            </a:spcAft>
            <a:buChar char="••"/>
          </a:pPr>
          <a:r>
            <a:rPr lang="de-DE" sz="1400" kern="1200" dirty="0"/>
            <a:t>Are </a:t>
          </a:r>
          <a:r>
            <a:rPr lang="de-DE" sz="1400" kern="1200" dirty="0" err="1"/>
            <a:t>reconciliations</a:t>
          </a:r>
          <a:r>
            <a:rPr lang="de-DE" sz="1400" kern="1200" dirty="0"/>
            <a:t> </a:t>
          </a:r>
          <a:r>
            <a:rPr lang="de-DE" sz="1400" kern="1200" dirty="0" err="1"/>
            <a:t>between</a:t>
          </a:r>
          <a:r>
            <a:rPr lang="de-DE" sz="1400" kern="1200" dirty="0"/>
            <a:t> </a:t>
          </a:r>
          <a:r>
            <a:rPr lang="de-DE" sz="1400" kern="1200" dirty="0" err="1"/>
            <a:t>spending</a:t>
          </a:r>
          <a:r>
            <a:rPr lang="de-DE" sz="1400" kern="1200" dirty="0"/>
            <a:t> and </a:t>
          </a:r>
          <a:r>
            <a:rPr lang="de-DE" sz="1400" kern="1200" dirty="0" err="1"/>
            <a:t>approved</a:t>
          </a:r>
          <a:r>
            <a:rPr lang="de-DE" sz="1400" kern="1200" dirty="0"/>
            <a:t> </a:t>
          </a:r>
          <a:r>
            <a:rPr lang="de-DE" sz="1400" kern="1200" dirty="0" err="1"/>
            <a:t>plans</a:t>
          </a:r>
          <a:r>
            <a:rPr lang="de-DE" sz="1400" kern="1200" dirty="0"/>
            <a:t> </a:t>
          </a:r>
          <a:r>
            <a:rPr lang="de-DE" sz="1400" kern="1200" dirty="0" err="1"/>
            <a:t>done</a:t>
          </a:r>
          <a:r>
            <a:rPr lang="de-DE" sz="1400" kern="1200" dirty="0"/>
            <a:t> </a:t>
          </a:r>
          <a:r>
            <a:rPr lang="de-DE" sz="1400" kern="1200" dirty="0" err="1"/>
            <a:t>monthly</a:t>
          </a:r>
          <a:r>
            <a:rPr lang="de-DE" sz="1400" kern="1200" dirty="0"/>
            <a:t>?</a:t>
          </a:r>
        </a:p>
      </dsp:txBody>
      <dsp:txXfrm>
        <a:off x="3110229" y="227573"/>
        <a:ext cx="3984021" cy="1362649"/>
      </dsp:txXfrm>
    </dsp:sp>
    <dsp:sp modelId="{922ADDA9-2BE3-49E6-8092-97A68FCECB1A}">
      <dsp:nvSpPr>
        <dsp:cNvPr id="0" name=""/>
        <dsp:cNvSpPr/>
      </dsp:nvSpPr>
      <dsp:spPr>
        <a:xfrm>
          <a:off x="0" y="465"/>
          <a:ext cx="3110230" cy="181686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de-DE" sz="3300" kern="1200" dirty="0"/>
            <a:t>Cash Management</a:t>
          </a:r>
        </a:p>
        <a:p>
          <a:pPr lvl="0" algn="ctr" defTabSz="1466850">
            <a:lnSpc>
              <a:spcPct val="90000"/>
            </a:lnSpc>
            <a:spcBef>
              <a:spcPct val="0"/>
            </a:spcBef>
            <a:spcAft>
              <a:spcPct val="35000"/>
            </a:spcAft>
          </a:pPr>
          <a:r>
            <a:rPr lang="de-DE" sz="3300" kern="1200" dirty="0" err="1"/>
            <a:t>MoF</a:t>
          </a:r>
          <a:endParaRPr lang="de-DE" sz="3300" kern="1200" dirty="0"/>
        </a:p>
      </dsp:txBody>
      <dsp:txXfrm>
        <a:off x="88692" y="89157"/>
        <a:ext cx="2932846" cy="1639481"/>
      </dsp:txXfrm>
    </dsp:sp>
    <dsp:sp modelId="{249764DA-49A9-45CF-AF2D-EFE1D5A63F90}">
      <dsp:nvSpPr>
        <dsp:cNvPr id="0" name=""/>
        <dsp:cNvSpPr/>
      </dsp:nvSpPr>
      <dsp:spPr>
        <a:xfrm>
          <a:off x="3110229" y="1999018"/>
          <a:ext cx="4665345" cy="1816865"/>
        </a:xfrm>
        <a:prstGeom prst="rightArrow">
          <a:avLst>
            <a:gd name="adj1" fmla="val 75000"/>
            <a:gd name="adj2" fmla="val 5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de-DE" sz="1400" kern="1200" dirty="0"/>
            <a:t>Are in-</a:t>
          </a:r>
          <a:r>
            <a:rPr lang="de-DE" sz="1400" kern="1200" dirty="0" err="1"/>
            <a:t>year</a:t>
          </a:r>
          <a:r>
            <a:rPr lang="de-DE" sz="1400" kern="1200" dirty="0"/>
            <a:t> cash </a:t>
          </a:r>
          <a:r>
            <a:rPr lang="de-DE" sz="1400" kern="1200" dirty="0" err="1"/>
            <a:t>allocations</a:t>
          </a:r>
          <a:r>
            <a:rPr lang="de-DE" sz="1400" kern="1200" dirty="0"/>
            <a:t> </a:t>
          </a:r>
          <a:r>
            <a:rPr lang="de-DE" sz="1400" kern="1200" dirty="0" err="1"/>
            <a:t>to</a:t>
          </a:r>
          <a:r>
            <a:rPr lang="de-DE" sz="1400" kern="1200" dirty="0"/>
            <a:t> MDAs </a:t>
          </a:r>
          <a:r>
            <a:rPr lang="de-DE" sz="1400" kern="1200" dirty="0" err="1"/>
            <a:t>aligned</a:t>
          </a:r>
          <a:r>
            <a:rPr lang="de-DE" sz="1400" kern="1200" dirty="0"/>
            <a:t> with </a:t>
          </a:r>
          <a:r>
            <a:rPr lang="de-DE" sz="1400" kern="1200" dirty="0" err="1"/>
            <a:t>budget</a:t>
          </a:r>
          <a:r>
            <a:rPr lang="de-DE" sz="1400" kern="1200" dirty="0"/>
            <a:t> and </a:t>
          </a:r>
          <a:r>
            <a:rPr lang="de-DE" sz="1400" kern="1200" dirty="0" err="1"/>
            <a:t>released</a:t>
          </a:r>
          <a:r>
            <a:rPr lang="de-DE" sz="1400" kern="1200" dirty="0"/>
            <a:t> in </a:t>
          </a:r>
          <a:r>
            <a:rPr lang="de-DE" sz="1400" kern="1200" dirty="0" err="1"/>
            <a:t>line</a:t>
          </a:r>
          <a:r>
            <a:rPr lang="de-DE" sz="1400" kern="1200" dirty="0"/>
            <a:t> with </a:t>
          </a:r>
          <a:r>
            <a:rPr lang="de-DE" sz="1400" kern="1200" dirty="0" err="1"/>
            <a:t>spending</a:t>
          </a:r>
          <a:r>
            <a:rPr lang="de-DE" sz="1400" kern="1200" dirty="0"/>
            <a:t> </a:t>
          </a:r>
          <a:r>
            <a:rPr lang="de-DE" sz="1400" kern="1200" dirty="0" err="1"/>
            <a:t>requests</a:t>
          </a:r>
          <a:r>
            <a:rPr lang="de-DE" sz="1400" kern="1200" dirty="0"/>
            <a:t>?</a:t>
          </a:r>
        </a:p>
        <a:p>
          <a:pPr marL="114300" lvl="1" indent="-114300" algn="l" defTabSz="622300">
            <a:lnSpc>
              <a:spcPct val="90000"/>
            </a:lnSpc>
            <a:spcBef>
              <a:spcPct val="0"/>
            </a:spcBef>
            <a:spcAft>
              <a:spcPct val="15000"/>
            </a:spcAft>
            <a:buChar char="••"/>
          </a:pPr>
          <a:r>
            <a:rPr lang="de-DE" sz="1400" kern="1200" dirty="0" err="1"/>
            <a:t>Does</a:t>
          </a:r>
          <a:r>
            <a:rPr lang="de-DE" sz="1400" kern="1200" dirty="0"/>
            <a:t> MDA </a:t>
          </a:r>
          <a:r>
            <a:rPr lang="de-DE" sz="1400" kern="1200" dirty="0" err="1"/>
            <a:t>have</a:t>
          </a:r>
          <a:r>
            <a:rPr lang="de-DE" sz="1400" kern="1200" dirty="0"/>
            <a:t> </a:t>
          </a:r>
          <a:r>
            <a:rPr lang="de-DE" sz="1400" kern="1200" dirty="0" err="1"/>
            <a:t>commitment</a:t>
          </a:r>
          <a:r>
            <a:rPr lang="de-DE" sz="1400" kern="1200" dirty="0"/>
            <a:t> </a:t>
          </a:r>
          <a:r>
            <a:rPr lang="de-DE" sz="1400" kern="1200" dirty="0" err="1"/>
            <a:t>controls</a:t>
          </a:r>
          <a:r>
            <a:rPr lang="de-DE" sz="1400" kern="1200" dirty="0"/>
            <a:t> </a:t>
          </a:r>
          <a:r>
            <a:rPr lang="de-DE" sz="1400" kern="1200" dirty="0" err="1"/>
            <a:t>to</a:t>
          </a:r>
          <a:r>
            <a:rPr lang="de-DE" sz="1400" kern="1200" dirty="0"/>
            <a:t> </a:t>
          </a:r>
          <a:r>
            <a:rPr lang="de-DE" sz="1400" kern="1200" dirty="0" err="1"/>
            <a:t>ensure</a:t>
          </a:r>
          <a:r>
            <a:rPr lang="de-DE" sz="1400" kern="1200" dirty="0"/>
            <a:t> </a:t>
          </a:r>
          <a:r>
            <a:rPr lang="de-DE" sz="1400" kern="1200" dirty="0" err="1"/>
            <a:t>spending</a:t>
          </a:r>
          <a:r>
            <a:rPr lang="de-DE" sz="1400" kern="1200" dirty="0"/>
            <a:t> </a:t>
          </a:r>
          <a:r>
            <a:rPr lang="de-DE" sz="1400" kern="1200" dirty="0" err="1"/>
            <a:t>is</a:t>
          </a:r>
          <a:r>
            <a:rPr lang="de-DE" sz="1400" kern="1200" dirty="0"/>
            <a:t> in </a:t>
          </a:r>
          <a:r>
            <a:rPr lang="de-DE" sz="1400" kern="1200" dirty="0" err="1"/>
            <a:t>line</a:t>
          </a:r>
          <a:r>
            <a:rPr lang="de-DE" sz="1400" kern="1200" dirty="0"/>
            <a:t> with </a:t>
          </a:r>
          <a:r>
            <a:rPr lang="de-DE" sz="1400" kern="1200" dirty="0" err="1"/>
            <a:t>budget</a:t>
          </a:r>
          <a:r>
            <a:rPr lang="de-DE" sz="1400" kern="1200" dirty="0"/>
            <a:t>?</a:t>
          </a:r>
        </a:p>
        <a:p>
          <a:pPr marL="114300" lvl="1" indent="-114300" algn="l" defTabSz="622300">
            <a:lnSpc>
              <a:spcPct val="90000"/>
            </a:lnSpc>
            <a:spcBef>
              <a:spcPct val="0"/>
            </a:spcBef>
            <a:spcAft>
              <a:spcPct val="15000"/>
            </a:spcAft>
            <a:buChar char="••"/>
          </a:pPr>
          <a:r>
            <a:rPr lang="de-DE" sz="1400" kern="1200" dirty="0" err="1"/>
            <a:t>Does</a:t>
          </a:r>
          <a:r>
            <a:rPr lang="de-DE" sz="1400" kern="1200" dirty="0"/>
            <a:t> MDA </a:t>
          </a:r>
          <a:r>
            <a:rPr lang="de-DE" sz="1400" kern="1200" dirty="0" err="1"/>
            <a:t>submit</a:t>
          </a:r>
          <a:r>
            <a:rPr lang="de-DE" sz="1400" kern="1200" dirty="0"/>
            <a:t> </a:t>
          </a:r>
          <a:r>
            <a:rPr lang="de-DE" sz="1400" kern="1200" dirty="0" err="1"/>
            <a:t>regular</a:t>
          </a:r>
          <a:r>
            <a:rPr lang="de-DE" sz="1400" kern="1200" dirty="0"/>
            <a:t> and </a:t>
          </a:r>
          <a:r>
            <a:rPr lang="de-DE" sz="1400" kern="1200" dirty="0" err="1"/>
            <a:t>complete</a:t>
          </a:r>
          <a:r>
            <a:rPr lang="de-DE" sz="1400" kern="1200" dirty="0"/>
            <a:t> </a:t>
          </a:r>
          <a:r>
            <a:rPr lang="de-DE" sz="1400" kern="1200" dirty="0" err="1"/>
            <a:t>expenditure</a:t>
          </a:r>
          <a:r>
            <a:rPr lang="de-DE" sz="1400" kern="1200" dirty="0"/>
            <a:t> and </a:t>
          </a:r>
          <a:r>
            <a:rPr lang="de-DE" sz="1400" kern="1200" dirty="0" err="1"/>
            <a:t>performance</a:t>
          </a:r>
          <a:r>
            <a:rPr lang="de-DE" sz="1400" kern="1200" dirty="0"/>
            <a:t> </a:t>
          </a:r>
          <a:r>
            <a:rPr lang="de-DE" sz="1400" kern="1200" dirty="0" err="1"/>
            <a:t>reports</a:t>
          </a:r>
          <a:r>
            <a:rPr lang="de-DE" sz="1400" kern="1200" dirty="0"/>
            <a:t>?</a:t>
          </a:r>
        </a:p>
        <a:p>
          <a:pPr marL="114300" lvl="1" indent="-114300" algn="l" defTabSz="577850">
            <a:lnSpc>
              <a:spcPct val="90000"/>
            </a:lnSpc>
            <a:spcBef>
              <a:spcPct val="0"/>
            </a:spcBef>
            <a:spcAft>
              <a:spcPct val="15000"/>
            </a:spcAft>
            <a:buChar char="••"/>
          </a:pPr>
          <a:endParaRPr lang="de-DE" sz="1300" kern="1200" dirty="0"/>
        </a:p>
      </dsp:txBody>
      <dsp:txXfrm>
        <a:off x="3110229" y="2226126"/>
        <a:ext cx="3984021" cy="1362649"/>
      </dsp:txXfrm>
    </dsp:sp>
    <dsp:sp modelId="{1556E8B6-4000-4CD8-9252-128B0EAD106B}">
      <dsp:nvSpPr>
        <dsp:cNvPr id="0" name=""/>
        <dsp:cNvSpPr/>
      </dsp:nvSpPr>
      <dsp:spPr>
        <a:xfrm>
          <a:off x="0" y="1999018"/>
          <a:ext cx="3110230" cy="181686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de-DE" sz="3300" kern="1200" dirty="0"/>
            <a:t>Cash Management</a:t>
          </a:r>
        </a:p>
        <a:p>
          <a:pPr lvl="0" algn="ctr" defTabSz="1466850">
            <a:lnSpc>
              <a:spcPct val="90000"/>
            </a:lnSpc>
            <a:spcBef>
              <a:spcPct val="0"/>
            </a:spcBef>
            <a:spcAft>
              <a:spcPct val="35000"/>
            </a:spcAft>
          </a:pPr>
          <a:r>
            <a:rPr lang="de-DE" sz="3300" kern="1200" dirty="0"/>
            <a:t>MDA</a:t>
          </a:r>
        </a:p>
      </dsp:txBody>
      <dsp:txXfrm>
        <a:off x="88692" y="2087710"/>
        <a:ext cx="2932846" cy="1639481"/>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DF18F7-EC45-478F-BD98-7EBA608C663B}" type="datetimeFigureOut">
              <a:rPr lang="en-ZA" smtClean="0"/>
              <a:pPr/>
              <a:t>2019-09-03</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67A6A4-094C-4254-A8FC-ADFC83FB9263}" type="slidenum">
              <a:rPr lang="en-ZA" smtClean="0"/>
              <a:pPr/>
              <a:t>‹#›</a:t>
            </a:fld>
            <a:endParaRPr lang="en-ZA"/>
          </a:p>
        </p:txBody>
      </p:sp>
    </p:spTree>
    <p:extLst>
      <p:ext uri="{BB962C8B-B14F-4D97-AF65-F5344CB8AC3E}">
        <p14:creationId xmlns:p14="http://schemas.microsoft.com/office/powerpoint/2010/main" val="1605224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B667A6A4-094C-4254-A8FC-ADFC83FB9263}" type="slidenum">
              <a:rPr lang="en-ZA" smtClean="0"/>
              <a:pPr/>
              <a:t>1</a:t>
            </a:fld>
            <a:endParaRPr lang="en-ZA" dirty="0"/>
          </a:p>
        </p:txBody>
      </p:sp>
    </p:spTree>
    <p:extLst>
      <p:ext uri="{BB962C8B-B14F-4D97-AF65-F5344CB8AC3E}">
        <p14:creationId xmlns:p14="http://schemas.microsoft.com/office/powerpoint/2010/main" val="1745783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These </a:t>
            </a:r>
            <a:r>
              <a:rPr lang="de-DE" dirty="0" err="1"/>
              <a:t>are</a:t>
            </a:r>
            <a:r>
              <a:rPr lang="de-DE" dirty="0"/>
              <a:t> </a:t>
            </a:r>
            <a:r>
              <a:rPr lang="de-DE" dirty="0" err="1"/>
              <a:t>academic</a:t>
            </a:r>
            <a:r>
              <a:rPr lang="de-DE" dirty="0"/>
              <a:t> </a:t>
            </a:r>
            <a:r>
              <a:rPr lang="de-DE" dirty="0" err="1"/>
              <a:t>concerns</a:t>
            </a:r>
            <a:r>
              <a:rPr lang="de-DE" dirty="0"/>
              <a:t>, but </a:t>
            </a:r>
            <a:r>
              <a:rPr lang="de-DE" dirty="0" err="1"/>
              <a:t>we</a:t>
            </a:r>
            <a:r>
              <a:rPr lang="de-DE" dirty="0"/>
              <a:t> find </a:t>
            </a:r>
            <a:r>
              <a:rPr lang="de-DE" dirty="0" err="1"/>
              <a:t>evidence</a:t>
            </a:r>
            <a:r>
              <a:rPr lang="de-DE" dirty="0"/>
              <a:t> for it. 2012 WB </a:t>
            </a:r>
            <a:r>
              <a:rPr lang="de-DE" dirty="0" err="1"/>
              <a:t>evaluation</a:t>
            </a:r>
            <a:r>
              <a:rPr lang="de-DE" dirty="0"/>
              <a:t> on PEFA </a:t>
            </a:r>
            <a:r>
              <a:rPr lang="de-DE" dirty="0" err="1"/>
              <a:t>scores</a:t>
            </a:r>
            <a:r>
              <a:rPr lang="de-DE" dirty="0"/>
              <a:t>.</a:t>
            </a:r>
          </a:p>
          <a:p>
            <a:r>
              <a:rPr lang="de-DE" dirty="0"/>
              <a:t> </a:t>
            </a:r>
          </a:p>
          <a:p>
            <a:r>
              <a:rPr lang="de-DE" dirty="0"/>
              <a:t>The </a:t>
            </a:r>
            <a:r>
              <a:rPr lang="de-DE" dirty="0" err="1"/>
              <a:t>issue</a:t>
            </a:r>
            <a:r>
              <a:rPr lang="de-DE" dirty="0"/>
              <a:t> </a:t>
            </a:r>
            <a:r>
              <a:rPr lang="de-DE" dirty="0" err="1"/>
              <a:t>is</a:t>
            </a:r>
            <a:r>
              <a:rPr lang="de-DE" dirty="0"/>
              <a:t> </a:t>
            </a:r>
            <a:r>
              <a:rPr lang="de-DE" dirty="0" err="1"/>
              <a:t>to</a:t>
            </a:r>
            <a:r>
              <a:rPr lang="de-DE" dirty="0"/>
              <a:t> </a:t>
            </a:r>
            <a:r>
              <a:rPr lang="de-DE" dirty="0" err="1"/>
              <a:t>adress</a:t>
            </a:r>
            <a:r>
              <a:rPr lang="de-DE" dirty="0"/>
              <a:t> </a:t>
            </a:r>
            <a:r>
              <a:rPr lang="de-DE" dirty="0" err="1"/>
              <a:t>the</a:t>
            </a:r>
            <a:r>
              <a:rPr lang="de-DE" dirty="0"/>
              <a:t> </a:t>
            </a:r>
            <a:r>
              <a:rPr lang="de-DE" dirty="0" err="1"/>
              <a:t>functional</a:t>
            </a:r>
            <a:r>
              <a:rPr lang="de-DE" dirty="0"/>
              <a:t> </a:t>
            </a:r>
            <a:r>
              <a:rPr lang="de-DE" dirty="0" err="1"/>
              <a:t>features</a:t>
            </a:r>
            <a:r>
              <a:rPr lang="de-DE" dirty="0"/>
              <a:t> </a:t>
            </a:r>
            <a:r>
              <a:rPr lang="de-DE" dirty="0" err="1"/>
              <a:t>rather</a:t>
            </a:r>
            <a:r>
              <a:rPr lang="de-DE" dirty="0"/>
              <a:t> </a:t>
            </a:r>
            <a:r>
              <a:rPr lang="de-DE" dirty="0" err="1"/>
              <a:t>than</a:t>
            </a:r>
            <a:r>
              <a:rPr lang="de-DE" dirty="0"/>
              <a:t> </a:t>
            </a:r>
            <a:r>
              <a:rPr lang="de-DE" dirty="0" err="1"/>
              <a:t>the</a:t>
            </a:r>
            <a:r>
              <a:rPr lang="de-DE" dirty="0"/>
              <a:t> formal </a:t>
            </a:r>
            <a:r>
              <a:rPr lang="de-DE" dirty="0" err="1"/>
              <a:t>ones</a:t>
            </a:r>
            <a:r>
              <a:rPr lang="de-DE" dirty="0"/>
              <a:t>. Compliance </a:t>
            </a:r>
            <a:r>
              <a:rPr lang="de-DE" dirty="0" err="1"/>
              <a:t>is</a:t>
            </a:r>
            <a:r>
              <a:rPr lang="de-DE" dirty="0"/>
              <a:t> not </a:t>
            </a:r>
            <a:r>
              <a:rPr lang="de-DE" dirty="0" err="1"/>
              <a:t>enough</a:t>
            </a:r>
            <a:r>
              <a:rPr lang="de-DE" dirty="0"/>
              <a:t> – on </a:t>
            </a:r>
            <a:r>
              <a:rPr lang="de-DE" dirty="0" err="1"/>
              <a:t>procurement</a:t>
            </a:r>
            <a:r>
              <a:rPr lang="de-DE" dirty="0"/>
              <a:t>, </a:t>
            </a:r>
            <a:r>
              <a:rPr lang="de-DE" dirty="0" err="1"/>
              <a:t>most</a:t>
            </a:r>
            <a:r>
              <a:rPr lang="de-DE" dirty="0"/>
              <a:t> </a:t>
            </a:r>
            <a:r>
              <a:rPr lang="de-DE" dirty="0" err="1"/>
              <a:t>laws</a:t>
            </a:r>
            <a:r>
              <a:rPr lang="de-DE" dirty="0"/>
              <a:t> </a:t>
            </a:r>
            <a:r>
              <a:rPr lang="de-DE" dirty="0" err="1"/>
              <a:t>respect</a:t>
            </a:r>
            <a:r>
              <a:rPr lang="de-DE" dirty="0"/>
              <a:t> international </a:t>
            </a:r>
            <a:r>
              <a:rPr lang="de-DE" dirty="0" err="1"/>
              <a:t>best</a:t>
            </a:r>
            <a:r>
              <a:rPr lang="de-DE" dirty="0"/>
              <a:t> </a:t>
            </a:r>
            <a:r>
              <a:rPr lang="de-DE" dirty="0" err="1"/>
              <a:t>practice</a:t>
            </a:r>
            <a:r>
              <a:rPr lang="de-DE" dirty="0"/>
              <a:t>, </a:t>
            </a:r>
            <a:r>
              <a:rPr lang="de-DE" dirty="0" err="1"/>
              <a:t>the</a:t>
            </a:r>
            <a:r>
              <a:rPr lang="de-DE" dirty="0"/>
              <a:t> AU </a:t>
            </a:r>
            <a:r>
              <a:rPr lang="de-DE" dirty="0" err="1"/>
              <a:t>Convention</a:t>
            </a:r>
            <a:r>
              <a:rPr lang="de-DE" dirty="0"/>
              <a:t> </a:t>
            </a:r>
            <a:r>
              <a:rPr lang="de-DE" dirty="0" err="1"/>
              <a:t>against</a:t>
            </a:r>
            <a:r>
              <a:rPr lang="de-DE" dirty="0"/>
              <a:t> </a:t>
            </a:r>
            <a:r>
              <a:rPr lang="de-DE" dirty="0" err="1"/>
              <a:t>corruption</a:t>
            </a:r>
            <a:r>
              <a:rPr lang="de-DE" dirty="0"/>
              <a:t>, etc. But </a:t>
            </a:r>
            <a:r>
              <a:rPr lang="de-DE" dirty="0" err="1"/>
              <a:t>we</a:t>
            </a:r>
            <a:r>
              <a:rPr lang="de-DE" dirty="0"/>
              <a:t> </a:t>
            </a:r>
            <a:r>
              <a:rPr lang="de-DE" dirty="0" err="1"/>
              <a:t>want</a:t>
            </a:r>
            <a:r>
              <a:rPr lang="de-DE" dirty="0"/>
              <a:t> </a:t>
            </a:r>
            <a:r>
              <a:rPr lang="de-DE" dirty="0" err="1"/>
              <a:t>to</a:t>
            </a:r>
            <a:r>
              <a:rPr lang="de-DE" dirty="0"/>
              <a:t> </a:t>
            </a:r>
            <a:r>
              <a:rPr lang="de-DE" dirty="0" err="1"/>
              <a:t>know</a:t>
            </a:r>
            <a:r>
              <a:rPr lang="de-DE" dirty="0"/>
              <a:t> </a:t>
            </a:r>
            <a:r>
              <a:rPr lang="de-DE" dirty="0" err="1"/>
              <a:t>about</a:t>
            </a:r>
            <a:r>
              <a:rPr lang="de-DE" dirty="0"/>
              <a:t> </a:t>
            </a:r>
            <a:r>
              <a:rPr lang="de-DE" dirty="0" err="1"/>
              <a:t>functionality</a:t>
            </a:r>
            <a:r>
              <a:rPr lang="de-DE" dirty="0"/>
              <a:t>: </a:t>
            </a:r>
            <a:r>
              <a:rPr lang="de-DE" dirty="0" err="1"/>
              <a:t>is</a:t>
            </a:r>
            <a:r>
              <a:rPr lang="de-DE" dirty="0"/>
              <a:t> a </a:t>
            </a:r>
            <a:r>
              <a:rPr lang="de-DE" dirty="0" err="1"/>
              <a:t>process</a:t>
            </a:r>
            <a:r>
              <a:rPr lang="de-DE" dirty="0"/>
              <a:t> </a:t>
            </a:r>
            <a:r>
              <a:rPr lang="de-DE" dirty="0" err="1"/>
              <a:t>working</a:t>
            </a:r>
            <a:r>
              <a:rPr lang="de-DE" dirty="0"/>
              <a:t> </a:t>
            </a:r>
            <a:r>
              <a:rPr lang="de-DE" dirty="0" err="1"/>
              <a:t>as</a:t>
            </a:r>
            <a:r>
              <a:rPr lang="de-DE" dirty="0"/>
              <a:t> </a:t>
            </a:r>
            <a:r>
              <a:rPr lang="de-DE" dirty="0" err="1"/>
              <a:t>it</a:t>
            </a:r>
            <a:r>
              <a:rPr lang="de-DE" dirty="0"/>
              <a:t> </a:t>
            </a:r>
            <a:r>
              <a:rPr lang="de-DE" dirty="0" err="1"/>
              <a:t>should</a:t>
            </a:r>
            <a:r>
              <a:rPr lang="de-DE" dirty="0"/>
              <a:t>? </a:t>
            </a:r>
            <a:r>
              <a:rPr lang="de-DE" dirty="0" err="1"/>
              <a:t>Does</a:t>
            </a:r>
            <a:r>
              <a:rPr lang="de-DE" dirty="0"/>
              <a:t> </a:t>
            </a:r>
            <a:r>
              <a:rPr lang="de-DE" dirty="0" err="1"/>
              <a:t>it</a:t>
            </a:r>
            <a:r>
              <a:rPr lang="de-DE" dirty="0"/>
              <a:t> </a:t>
            </a:r>
            <a:r>
              <a:rPr lang="de-DE" dirty="0" err="1"/>
              <a:t>deliver</a:t>
            </a:r>
            <a:r>
              <a:rPr lang="de-DE" dirty="0"/>
              <a:t> </a:t>
            </a:r>
            <a:r>
              <a:rPr lang="de-DE" dirty="0" err="1"/>
              <a:t>the</a:t>
            </a:r>
            <a:r>
              <a:rPr lang="de-DE" dirty="0"/>
              <a:t> </a:t>
            </a:r>
            <a:r>
              <a:rPr lang="de-DE" dirty="0" err="1"/>
              <a:t>desired</a:t>
            </a:r>
            <a:r>
              <a:rPr lang="de-DE" dirty="0"/>
              <a:t> </a:t>
            </a:r>
            <a:r>
              <a:rPr lang="de-DE" dirty="0" err="1"/>
              <a:t>results</a:t>
            </a:r>
            <a:r>
              <a:rPr lang="de-DE" dirty="0"/>
              <a:t>? So, </a:t>
            </a:r>
            <a:r>
              <a:rPr lang="de-DE" dirty="0" err="1"/>
              <a:t>how</a:t>
            </a:r>
            <a:r>
              <a:rPr lang="de-DE" dirty="0"/>
              <a:t> do </a:t>
            </a:r>
            <a:r>
              <a:rPr lang="de-DE" dirty="0" err="1"/>
              <a:t>we</a:t>
            </a:r>
            <a:r>
              <a:rPr lang="de-DE" dirty="0"/>
              <a:t> </a:t>
            </a:r>
            <a:r>
              <a:rPr lang="de-DE" dirty="0" err="1"/>
              <a:t>go</a:t>
            </a:r>
            <a:r>
              <a:rPr lang="de-DE" dirty="0"/>
              <a:t> </a:t>
            </a:r>
            <a:r>
              <a:rPr lang="de-DE" dirty="0" err="1"/>
              <a:t>about</a:t>
            </a:r>
            <a:r>
              <a:rPr lang="de-DE" dirty="0"/>
              <a:t> </a:t>
            </a:r>
            <a:r>
              <a:rPr lang="de-DE" dirty="0" err="1"/>
              <a:t>it</a:t>
            </a:r>
            <a:r>
              <a:rPr lang="de-DE" dirty="0"/>
              <a:t>?</a:t>
            </a:r>
          </a:p>
        </p:txBody>
      </p:sp>
      <p:sp>
        <p:nvSpPr>
          <p:cNvPr id="4" name="Foliennummernplatzhalter 3"/>
          <p:cNvSpPr>
            <a:spLocks noGrp="1"/>
          </p:cNvSpPr>
          <p:nvPr>
            <p:ph type="sldNum" sz="quarter" idx="10"/>
          </p:nvPr>
        </p:nvSpPr>
        <p:spPr/>
        <p:txBody>
          <a:bodyPr/>
          <a:lstStyle/>
          <a:p>
            <a:fld id="{B667A6A4-094C-4254-A8FC-ADFC83FB9263}" type="slidenum">
              <a:rPr lang="en-ZA" smtClean="0"/>
              <a:pPr/>
              <a:t>10</a:t>
            </a:fld>
            <a:endParaRPr lang="en-ZA"/>
          </a:p>
        </p:txBody>
      </p:sp>
    </p:spTree>
    <p:extLst>
      <p:ext uri="{BB962C8B-B14F-4D97-AF65-F5344CB8AC3E}">
        <p14:creationId xmlns:p14="http://schemas.microsoft.com/office/powerpoint/2010/main" val="726877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Sticky</a:t>
            </a:r>
            <a:r>
              <a:rPr lang="de-DE" dirty="0"/>
              <a:t> </a:t>
            </a:r>
            <a:r>
              <a:rPr lang="de-DE" dirty="0" err="1"/>
              <a:t>problems</a:t>
            </a:r>
            <a:r>
              <a:rPr lang="de-DE" dirty="0"/>
              <a:t>. With all </a:t>
            </a:r>
            <a:r>
              <a:rPr lang="de-DE" dirty="0" err="1"/>
              <a:t>this</a:t>
            </a:r>
            <a:r>
              <a:rPr lang="de-DE" dirty="0"/>
              <a:t> in </a:t>
            </a:r>
            <a:r>
              <a:rPr lang="de-DE" dirty="0" err="1"/>
              <a:t>mind</a:t>
            </a:r>
            <a:r>
              <a:rPr lang="de-DE" dirty="0"/>
              <a:t>: </a:t>
            </a:r>
            <a:r>
              <a:rPr lang="de-DE" dirty="0" err="1"/>
              <a:t>what</a:t>
            </a:r>
            <a:r>
              <a:rPr lang="de-DE" dirty="0"/>
              <a:t> </a:t>
            </a:r>
            <a:r>
              <a:rPr lang="de-DE" dirty="0" err="1"/>
              <a:t>can</a:t>
            </a:r>
            <a:r>
              <a:rPr lang="de-DE" dirty="0"/>
              <a:t> SAIs do </a:t>
            </a:r>
            <a:r>
              <a:rPr lang="de-DE" dirty="0" err="1"/>
              <a:t>about</a:t>
            </a:r>
            <a:r>
              <a:rPr lang="de-DE" dirty="0"/>
              <a:t> </a:t>
            </a:r>
            <a:r>
              <a:rPr lang="de-DE" dirty="0" err="1"/>
              <a:t>this</a:t>
            </a:r>
            <a:endParaRPr lang="de-DE" dirty="0"/>
          </a:p>
          <a:p>
            <a:r>
              <a:rPr lang="de-DE" dirty="0"/>
              <a:t>After all, </a:t>
            </a:r>
            <a:r>
              <a:rPr lang="de-DE" dirty="0" err="1"/>
              <a:t>this</a:t>
            </a:r>
            <a:r>
              <a:rPr lang="de-DE" dirty="0"/>
              <a:t> </a:t>
            </a:r>
            <a:r>
              <a:rPr lang="de-DE" dirty="0" err="1"/>
              <a:t>is</a:t>
            </a:r>
            <a:r>
              <a:rPr lang="de-DE" dirty="0"/>
              <a:t> </a:t>
            </a:r>
            <a:r>
              <a:rPr lang="de-DE" dirty="0" err="1"/>
              <a:t>the</a:t>
            </a:r>
            <a:r>
              <a:rPr lang="de-DE" dirty="0"/>
              <a:t> </a:t>
            </a:r>
            <a:r>
              <a:rPr lang="de-DE" dirty="0" err="1"/>
              <a:t>core</a:t>
            </a:r>
            <a:r>
              <a:rPr lang="de-DE" dirty="0"/>
              <a:t> </a:t>
            </a:r>
            <a:r>
              <a:rPr lang="de-DE" dirty="0" err="1"/>
              <a:t>mandate</a:t>
            </a:r>
            <a:r>
              <a:rPr lang="de-DE" dirty="0"/>
              <a:t> of SAIs..</a:t>
            </a:r>
          </a:p>
        </p:txBody>
      </p:sp>
      <p:sp>
        <p:nvSpPr>
          <p:cNvPr id="4" name="Foliennummernplatzhalter 3"/>
          <p:cNvSpPr>
            <a:spLocks noGrp="1"/>
          </p:cNvSpPr>
          <p:nvPr>
            <p:ph type="sldNum" sz="quarter" idx="10"/>
          </p:nvPr>
        </p:nvSpPr>
        <p:spPr/>
        <p:txBody>
          <a:bodyPr/>
          <a:lstStyle/>
          <a:p>
            <a:fld id="{B667A6A4-094C-4254-A8FC-ADFC83FB9263}" type="slidenum">
              <a:rPr lang="en-ZA" smtClean="0"/>
              <a:pPr/>
              <a:t>11</a:t>
            </a:fld>
            <a:endParaRPr lang="en-ZA"/>
          </a:p>
        </p:txBody>
      </p:sp>
    </p:spTree>
    <p:extLst>
      <p:ext uri="{BB962C8B-B14F-4D97-AF65-F5344CB8AC3E}">
        <p14:creationId xmlns:p14="http://schemas.microsoft.com/office/powerpoint/2010/main" val="2996079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effectLst/>
                <a:latin typeface="+mn-lt"/>
                <a:ea typeface="+mn-ea"/>
                <a:cs typeface="+mn-cs"/>
              </a:rPr>
              <a:t>There is a prominent role to be played by the SAIs, as a result of their unique placement as oversight body over the whole of public finance. SAIs stand to benefit from this high level tool that addresses the PFM risks along the PFM cycle for a country</a:t>
            </a:r>
            <a:r>
              <a:rPr lang="en-GB" sz="1200" baseline="0" dirty="0">
                <a:solidFill>
                  <a:schemeClr val="tx1"/>
                </a:solidFill>
                <a:effectLst/>
                <a:latin typeface="+mn-lt"/>
                <a:ea typeface="+mn-ea"/>
                <a:cs typeface="+mn-cs"/>
              </a:rPr>
              <a:t> by assessing the policy &amp; regulatory, operational (organisation, HR capacity &amp; IT), and governance risks elements of core institutions shaping and implementing PFM in a country.</a:t>
            </a:r>
            <a:endParaRPr lang="en-GB" sz="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667A6A4-094C-4254-A8FC-ADFC83FB9263}" type="slidenum">
              <a:rPr lang="en-ZA" smtClean="0"/>
              <a:pPr/>
              <a:t>12</a:t>
            </a:fld>
            <a:endParaRPr lang="en-ZA"/>
          </a:p>
        </p:txBody>
      </p:sp>
    </p:spTree>
    <p:extLst>
      <p:ext uri="{BB962C8B-B14F-4D97-AF65-F5344CB8AC3E}">
        <p14:creationId xmlns:p14="http://schemas.microsoft.com/office/powerpoint/2010/main" val="486275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that there is no conclusive view on what constitutes a functioning PFM system, we started with the 3 core objectives it must fulfil. </a:t>
            </a:r>
          </a:p>
          <a:p>
            <a:r>
              <a:rPr lang="en-US" dirty="0" err="1"/>
              <a:t>Agreggate</a:t>
            </a:r>
            <a:r>
              <a:rPr lang="en-US" dirty="0"/>
              <a:t> spending control</a:t>
            </a:r>
          </a:p>
          <a:p>
            <a:r>
              <a:rPr lang="en-US" dirty="0"/>
              <a:t>Effective allocation of funding to priorities</a:t>
            </a:r>
          </a:p>
          <a:p>
            <a:r>
              <a:rPr lang="en-US" dirty="0"/>
              <a:t>Operational efficiency of allocated funds</a:t>
            </a:r>
          </a:p>
          <a:p>
            <a:endParaRPr lang="en-US" dirty="0"/>
          </a:p>
          <a:p>
            <a:r>
              <a:rPr lang="en-US" dirty="0"/>
              <a:t>And discussed, in our workshop last year October, what core risks and evidence of good performance are.</a:t>
            </a:r>
          </a:p>
          <a:p>
            <a:endParaRPr lang="en-US" dirty="0"/>
          </a:p>
        </p:txBody>
      </p:sp>
      <p:sp>
        <p:nvSpPr>
          <p:cNvPr id="4" name="Slide Number Placeholder 3"/>
          <p:cNvSpPr>
            <a:spLocks noGrp="1"/>
          </p:cNvSpPr>
          <p:nvPr>
            <p:ph type="sldNum" sz="quarter" idx="10"/>
          </p:nvPr>
        </p:nvSpPr>
        <p:spPr/>
        <p:txBody>
          <a:bodyPr/>
          <a:lstStyle/>
          <a:p>
            <a:fld id="{B667A6A4-094C-4254-A8FC-ADFC83FB9263}" type="slidenum">
              <a:rPr lang="en-ZA" smtClean="0"/>
              <a:pPr/>
              <a:t>13</a:t>
            </a:fld>
            <a:endParaRPr lang="en-ZA"/>
          </a:p>
        </p:txBody>
      </p:sp>
    </p:spTree>
    <p:extLst>
      <p:ext uri="{BB962C8B-B14F-4D97-AF65-F5344CB8AC3E}">
        <p14:creationId xmlns:p14="http://schemas.microsoft.com/office/powerpoint/2010/main" val="486275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err="1"/>
              <a:t>Important</a:t>
            </a:r>
            <a:r>
              <a:rPr lang="de-DE" b="1" dirty="0"/>
              <a:t> </a:t>
            </a:r>
            <a:r>
              <a:rPr lang="de-DE" b="1" dirty="0" err="1"/>
              <a:t>to</a:t>
            </a:r>
            <a:r>
              <a:rPr lang="de-DE" b="1" dirty="0"/>
              <a:t> </a:t>
            </a:r>
            <a:r>
              <a:rPr lang="de-DE" b="1" dirty="0" err="1"/>
              <a:t>have</a:t>
            </a:r>
            <a:r>
              <a:rPr lang="de-DE" b="1" dirty="0"/>
              <a:t> a </a:t>
            </a:r>
            <a:r>
              <a:rPr lang="de-DE" b="1" dirty="0" err="1"/>
              <a:t>balance</a:t>
            </a:r>
            <a:r>
              <a:rPr lang="de-DE" b="1" dirty="0"/>
              <a:t> </a:t>
            </a:r>
            <a:r>
              <a:rPr lang="de-DE" b="1" dirty="0" err="1"/>
              <a:t>between</a:t>
            </a:r>
            <a:r>
              <a:rPr lang="de-DE" b="1" dirty="0"/>
              <a:t> form and </a:t>
            </a:r>
            <a:r>
              <a:rPr lang="de-DE" b="1" dirty="0" err="1"/>
              <a:t>function</a:t>
            </a:r>
            <a:r>
              <a:rPr lang="de-DE" b="1" dirty="0"/>
              <a:t>: </a:t>
            </a:r>
          </a:p>
          <a:p>
            <a:r>
              <a:rPr lang="de-DE" b="0" dirty="0"/>
              <a:t>Form </a:t>
            </a:r>
            <a:r>
              <a:rPr lang="de-DE" b="0" dirty="0" err="1"/>
              <a:t>is</a:t>
            </a:r>
            <a:r>
              <a:rPr lang="de-DE" b="0" dirty="0"/>
              <a:t> easy </a:t>
            </a:r>
            <a:r>
              <a:rPr lang="de-DE" b="0" dirty="0" err="1"/>
              <a:t>to</a:t>
            </a:r>
            <a:r>
              <a:rPr lang="de-DE" b="0" dirty="0"/>
              <a:t> check, </a:t>
            </a:r>
            <a:r>
              <a:rPr lang="de-DE" b="0" dirty="0" err="1"/>
              <a:t>function</a:t>
            </a:r>
            <a:r>
              <a:rPr lang="de-DE" b="0" dirty="0"/>
              <a:t> </a:t>
            </a:r>
            <a:r>
              <a:rPr lang="de-DE" b="0" dirty="0" err="1"/>
              <a:t>much</a:t>
            </a:r>
            <a:r>
              <a:rPr lang="de-DE" b="0" dirty="0"/>
              <a:t> </a:t>
            </a:r>
            <a:r>
              <a:rPr lang="de-DE" b="0" dirty="0" err="1"/>
              <a:t>less</a:t>
            </a:r>
            <a:r>
              <a:rPr lang="de-DE" b="0" dirty="0"/>
              <a:t>. </a:t>
            </a:r>
            <a:r>
              <a:rPr lang="de-DE" b="0" dirty="0" err="1"/>
              <a:t>Which</a:t>
            </a:r>
            <a:r>
              <a:rPr lang="de-DE" b="0" dirty="0"/>
              <a:t> </a:t>
            </a:r>
            <a:r>
              <a:rPr lang="de-DE" b="0" dirty="0" err="1"/>
              <a:t>is</a:t>
            </a:r>
            <a:r>
              <a:rPr lang="de-DE" b="0" dirty="0"/>
              <a:t> </a:t>
            </a:r>
            <a:r>
              <a:rPr lang="de-DE" b="0" dirty="0" err="1"/>
              <a:t>why</a:t>
            </a:r>
            <a:r>
              <a:rPr lang="de-DE" b="0" dirty="0"/>
              <a:t> </a:t>
            </a:r>
            <a:r>
              <a:rPr lang="de-DE" b="0" dirty="0" err="1"/>
              <a:t>we</a:t>
            </a:r>
            <a:r>
              <a:rPr lang="de-DE" b="0" dirty="0"/>
              <a:t> </a:t>
            </a:r>
            <a:r>
              <a:rPr lang="de-DE" b="0" dirty="0" err="1"/>
              <a:t>may</a:t>
            </a:r>
            <a:r>
              <a:rPr lang="de-DE" b="0" dirty="0"/>
              <a:t> </a:t>
            </a:r>
            <a:r>
              <a:rPr lang="de-DE" b="0" dirty="0" err="1"/>
              <a:t>have</a:t>
            </a:r>
            <a:r>
              <a:rPr lang="de-DE" b="0" dirty="0"/>
              <a:t> an </a:t>
            </a:r>
            <a:r>
              <a:rPr lang="de-DE" b="0" dirty="0" err="1"/>
              <a:t>emphasis</a:t>
            </a:r>
            <a:r>
              <a:rPr lang="de-DE" b="0" dirty="0"/>
              <a:t> on form. </a:t>
            </a:r>
            <a:r>
              <a:rPr lang="de-DE" b="0" dirty="0" err="1"/>
              <a:t>Is</a:t>
            </a:r>
            <a:r>
              <a:rPr lang="de-DE" b="0" dirty="0"/>
              <a:t> </a:t>
            </a:r>
            <a:r>
              <a:rPr lang="de-DE" b="0" dirty="0" err="1"/>
              <a:t>there</a:t>
            </a:r>
            <a:r>
              <a:rPr lang="de-DE" b="0" dirty="0"/>
              <a:t> an MTEF – </a:t>
            </a:r>
            <a:r>
              <a:rPr lang="de-DE" b="0" dirty="0" err="1"/>
              <a:t>yes</a:t>
            </a:r>
            <a:r>
              <a:rPr lang="de-DE" b="0" dirty="0"/>
              <a:t>. </a:t>
            </a:r>
            <a:r>
              <a:rPr lang="de-DE" b="0" dirty="0" err="1"/>
              <a:t>Does</a:t>
            </a:r>
            <a:r>
              <a:rPr lang="de-DE" b="0" dirty="0"/>
              <a:t> </a:t>
            </a:r>
            <a:r>
              <a:rPr lang="de-DE" b="0" dirty="0" err="1"/>
              <a:t>it</a:t>
            </a:r>
            <a:r>
              <a:rPr lang="de-DE" b="0" dirty="0"/>
              <a:t> </a:t>
            </a:r>
            <a:r>
              <a:rPr lang="de-DE" b="0" dirty="0" err="1"/>
              <a:t>determine</a:t>
            </a:r>
            <a:r>
              <a:rPr lang="de-DE" b="0" dirty="0"/>
              <a:t> </a:t>
            </a:r>
            <a:r>
              <a:rPr lang="de-DE" b="0" dirty="0" err="1"/>
              <a:t>the</a:t>
            </a:r>
            <a:r>
              <a:rPr lang="de-DE" b="0" dirty="0"/>
              <a:t> </a:t>
            </a:r>
            <a:r>
              <a:rPr lang="de-DE" b="0" dirty="0" err="1"/>
              <a:t>spending</a:t>
            </a:r>
            <a:r>
              <a:rPr lang="de-DE" b="0" dirty="0"/>
              <a:t> and </a:t>
            </a:r>
            <a:r>
              <a:rPr lang="de-DE" b="0" dirty="0" err="1"/>
              <a:t>provide</a:t>
            </a:r>
            <a:r>
              <a:rPr lang="de-DE" b="0" dirty="0"/>
              <a:t> a reliable </a:t>
            </a:r>
            <a:r>
              <a:rPr lang="de-DE" b="0" dirty="0" err="1"/>
              <a:t>fiscal</a:t>
            </a:r>
            <a:r>
              <a:rPr lang="de-DE" b="0" dirty="0"/>
              <a:t> </a:t>
            </a:r>
            <a:r>
              <a:rPr lang="de-DE" b="0" dirty="0" err="1"/>
              <a:t>framework</a:t>
            </a:r>
            <a:r>
              <a:rPr lang="de-DE" b="0" dirty="0"/>
              <a:t> for 3 </a:t>
            </a:r>
            <a:r>
              <a:rPr lang="de-DE" b="0" dirty="0" err="1"/>
              <a:t>or</a:t>
            </a:r>
            <a:r>
              <a:rPr lang="de-DE" b="0" dirty="0"/>
              <a:t> 5 </a:t>
            </a:r>
            <a:r>
              <a:rPr lang="de-DE" b="0" dirty="0" err="1"/>
              <a:t>years</a:t>
            </a:r>
            <a:r>
              <a:rPr lang="de-DE" b="0" dirty="0"/>
              <a:t> – </a:t>
            </a:r>
            <a:r>
              <a:rPr lang="de-DE" b="0" dirty="0" err="1"/>
              <a:t>you</a:t>
            </a:r>
            <a:r>
              <a:rPr lang="de-DE" b="0" dirty="0"/>
              <a:t> </a:t>
            </a:r>
            <a:r>
              <a:rPr lang="de-DE" b="0" dirty="0" err="1"/>
              <a:t>have</a:t>
            </a:r>
            <a:r>
              <a:rPr lang="de-DE" b="0" dirty="0"/>
              <a:t> </a:t>
            </a:r>
            <a:r>
              <a:rPr lang="de-DE" b="0" dirty="0" err="1"/>
              <a:t>to</a:t>
            </a:r>
            <a:r>
              <a:rPr lang="de-DE" b="0" dirty="0"/>
              <a:t> </a:t>
            </a:r>
            <a:r>
              <a:rPr lang="de-DE" b="0" dirty="0" err="1"/>
              <a:t>go</a:t>
            </a:r>
            <a:r>
              <a:rPr lang="de-DE" b="0" dirty="0"/>
              <a:t> </a:t>
            </a:r>
            <a:r>
              <a:rPr lang="de-DE" b="0" dirty="0" err="1"/>
              <a:t>through</a:t>
            </a:r>
            <a:r>
              <a:rPr lang="de-DE" b="0" dirty="0"/>
              <a:t> </a:t>
            </a:r>
            <a:r>
              <a:rPr lang="de-DE" b="0" dirty="0" err="1"/>
              <a:t>the</a:t>
            </a:r>
            <a:r>
              <a:rPr lang="de-DE" b="0" dirty="0"/>
              <a:t> </a:t>
            </a:r>
            <a:r>
              <a:rPr lang="de-DE" b="0" dirty="0" err="1"/>
              <a:t>entire</a:t>
            </a:r>
            <a:r>
              <a:rPr lang="de-DE" b="0" dirty="0"/>
              <a:t> </a:t>
            </a:r>
            <a:r>
              <a:rPr lang="de-DE" b="0" dirty="0" err="1"/>
              <a:t>budget</a:t>
            </a:r>
            <a:r>
              <a:rPr lang="de-DE" b="0" dirty="0"/>
              <a:t> </a:t>
            </a:r>
            <a:r>
              <a:rPr lang="de-DE" b="0" dirty="0" err="1"/>
              <a:t>documentation</a:t>
            </a:r>
            <a:r>
              <a:rPr lang="de-DE" b="0" dirty="0"/>
              <a:t> for </a:t>
            </a:r>
            <a:r>
              <a:rPr lang="de-DE" b="0" dirty="0" err="1"/>
              <a:t>this</a:t>
            </a:r>
            <a:r>
              <a:rPr lang="de-DE" b="0" dirty="0"/>
              <a:t>. Rather </a:t>
            </a:r>
            <a:r>
              <a:rPr lang="de-DE" b="0" dirty="0" err="1"/>
              <a:t>difficult</a:t>
            </a:r>
            <a:r>
              <a:rPr lang="de-DE" b="0" dirty="0"/>
              <a:t>. </a:t>
            </a:r>
          </a:p>
          <a:p>
            <a:endParaRPr lang="de-DE" dirty="0"/>
          </a:p>
        </p:txBody>
      </p:sp>
      <p:sp>
        <p:nvSpPr>
          <p:cNvPr id="4" name="Foliennummernplatzhalter 3"/>
          <p:cNvSpPr>
            <a:spLocks noGrp="1"/>
          </p:cNvSpPr>
          <p:nvPr>
            <p:ph type="sldNum" sz="quarter" idx="10"/>
          </p:nvPr>
        </p:nvSpPr>
        <p:spPr/>
        <p:txBody>
          <a:bodyPr/>
          <a:lstStyle/>
          <a:p>
            <a:fld id="{B667A6A4-094C-4254-A8FC-ADFC83FB9263}" type="slidenum">
              <a:rPr lang="en-ZA" smtClean="0"/>
              <a:pPr/>
              <a:t>14</a:t>
            </a:fld>
            <a:endParaRPr lang="en-ZA"/>
          </a:p>
        </p:txBody>
      </p:sp>
    </p:spTree>
    <p:extLst>
      <p:ext uri="{BB962C8B-B14F-4D97-AF65-F5344CB8AC3E}">
        <p14:creationId xmlns:p14="http://schemas.microsoft.com/office/powerpoint/2010/main" val="1929621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GFG in Africa </a:t>
            </a:r>
            <a:r>
              <a:rPr lang="en-US" sz="1200" kern="1200" dirty="0" err="1">
                <a:solidFill>
                  <a:schemeClr val="tx1"/>
                </a:solidFill>
                <a:effectLst/>
                <a:latin typeface="+mn-lt"/>
                <a:ea typeface="+mn-ea"/>
                <a:cs typeface="+mn-cs"/>
              </a:rPr>
              <a:t>Programme</a:t>
            </a:r>
            <a:r>
              <a:rPr lang="en-US" sz="1200" kern="1200" dirty="0">
                <a:solidFill>
                  <a:schemeClr val="tx1"/>
                </a:solidFill>
                <a:effectLst/>
                <a:latin typeface="+mn-lt"/>
                <a:ea typeface="+mn-ea"/>
                <a:cs typeface="+mn-cs"/>
              </a:rPr>
              <a:t> together with AFROSAI-E is in the process of developing a methodology that will highlight the key systemic and institutional risks that countries face with regards to PFM. The output of this research will be a diagnostic tool for SAIs, to be used for audit planning (risk assessment) and reporting on country and regional level.</a:t>
            </a:r>
            <a:endParaRPr lang="en-US" dirty="0"/>
          </a:p>
        </p:txBody>
      </p:sp>
      <p:sp>
        <p:nvSpPr>
          <p:cNvPr id="4" name="Slide Number Placeholder 3"/>
          <p:cNvSpPr>
            <a:spLocks noGrp="1"/>
          </p:cNvSpPr>
          <p:nvPr>
            <p:ph type="sldNum" sz="quarter" idx="10"/>
          </p:nvPr>
        </p:nvSpPr>
        <p:spPr/>
        <p:txBody>
          <a:bodyPr/>
          <a:lstStyle/>
          <a:p>
            <a:fld id="{B667A6A4-094C-4254-A8FC-ADFC83FB9263}" type="slidenum">
              <a:rPr lang="en-ZA" smtClean="0"/>
              <a:pPr/>
              <a:t>15</a:t>
            </a:fld>
            <a:endParaRPr lang="en-ZA"/>
          </a:p>
        </p:txBody>
      </p:sp>
    </p:spTree>
    <p:extLst>
      <p:ext uri="{BB962C8B-B14F-4D97-AF65-F5344CB8AC3E}">
        <p14:creationId xmlns:p14="http://schemas.microsoft.com/office/powerpoint/2010/main" val="3959673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includes also uncomfortable entities, such as Ministry of Defense, or Interior / Police, or Local Government.</a:t>
            </a:r>
          </a:p>
        </p:txBody>
      </p:sp>
      <p:sp>
        <p:nvSpPr>
          <p:cNvPr id="4" name="Slide Number Placeholder 3"/>
          <p:cNvSpPr>
            <a:spLocks noGrp="1"/>
          </p:cNvSpPr>
          <p:nvPr>
            <p:ph type="sldNum" sz="quarter" idx="10"/>
          </p:nvPr>
        </p:nvSpPr>
        <p:spPr/>
        <p:txBody>
          <a:bodyPr/>
          <a:lstStyle/>
          <a:p>
            <a:fld id="{B667A6A4-094C-4254-A8FC-ADFC83FB9263}" type="slidenum">
              <a:rPr lang="en-ZA" smtClean="0"/>
              <a:pPr/>
              <a:t>16</a:t>
            </a:fld>
            <a:endParaRPr lang="en-ZA"/>
          </a:p>
        </p:txBody>
      </p:sp>
    </p:spTree>
    <p:extLst>
      <p:ext uri="{BB962C8B-B14F-4D97-AF65-F5344CB8AC3E}">
        <p14:creationId xmlns:p14="http://schemas.microsoft.com/office/powerpoint/2010/main" val="3959673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dirty="0"/>
              <a:t>Focus on that part of the cycle. Links to policy, through national development plan / SDG, and given there are instruments like SAI PMF not focusing on SAIs. But could be linked in later step to get full picture.</a:t>
            </a:r>
          </a:p>
        </p:txBody>
      </p:sp>
      <p:sp>
        <p:nvSpPr>
          <p:cNvPr id="4" name="Slide Number Placeholder 3"/>
          <p:cNvSpPr>
            <a:spLocks noGrp="1"/>
          </p:cNvSpPr>
          <p:nvPr>
            <p:ph type="sldNum" sz="quarter" idx="10"/>
          </p:nvPr>
        </p:nvSpPr>
        <p:spPr/>
        <p:txBody>
          <a:bodyPr/>
          <a:lstStyle/>
          <a:p>
            <a:fld id="{B667A6A4-094C-4254-A8FC-ADFC83FB9263}" type="slidenum">
              <a:rPr lang="en-ZA" smtClean="0"/>
              <a:pPr/>
              <a:t>17</a:t>
            </a:fld>
            <a:endParaRPr lang="en-ZA"/>
          </a:p>
        </p:txBody>
      </p:sp>
    </p:spTree>
    <p:extLst>
      <p:ext uri="{BB962C8B-B14F-4D97-AF65-F5344CB8AC3E}">
        <p14:creationId xmlns:p14="http://schemas.microsoft.com/office/powerpoint/2010/main" val="3959673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667A6A4-094C-4254-A8FC-ADFC83FB9263}" type="slidenum">
              <a:rPr lang="en-ZA" smtClean="0"/>
              <a:pPr/>
              <a:t>18</a:t>
            </a:fld>
            <a:endParaRPr lang="en-ZA"/>
          </a:p>
        </p:txBody>
      </p:sp>
    </p:spTree>
    <p:extLst>
      <p:ext uri="{BB962C8B-B14F-4D97-AF65-F5344CB8AC3E}">
        <p14:creationId xmlns:p14="http://schemas.microsoft.com/office/powerpoint/2010/main" val="15683703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The tool creates a heat map or ranks the various components to come up with a threat and risk </a:t>
            </a:r>
            <a:r>
              <a:rPr lang="en-GB" dirty="0" err="1"/>
              <a:t>assesment</a:t>
            </a:r>
            <a:r>
              <a:rPr lang="en-GB" dirty="0"/>
              <a:t>.</a:t>
            </a:r>
          </a:p>
          <a:p>
            <a:endParaRPr lang="en-US" dirty="0"/>
          </a:p>
        </p:txBody>
      </p:sp>
      <p:sp>
        <p:nvSpPr>
          <p:cNvPr id="4" name="Slide Number Placeholder 3"/>
          <p:cNvSpPr>
            <a:spLocks noGrp="1"/>
          </p:cNvSpPr>
          <p:nvPr>
            <p:ph type="sldNum" sz="quarter" idx="10"/>
          </p:nvPr>
        </p:nvSpPr>
        <p:spPr/>
        <p:txBody>
          <a:bodyPr/>
          <a:lstStyle/>
          <a:p>
            <a:fld id="{B667A6A4-094C-4254-A8FC-ADFC83FB9263}" type="slidenum">
              <a:rPr lang="en-ZA" smtClean="0"/>
              <a:pPr/>
              <a:t>19</a:t>
            </a:fld>
            <a:endParaRPr lang="en-ZA"/>
          </a:p>
        </p:txBody>
      </p:sp>
    </p:spTree>
    <p:extLst>
      <p:ext uri="{BB962C8B-B14F-4D97-AF65-F5344CB8AC3E}">
        <p14:creationId xmlns:p14="http://schemas.microsoft.com/office/powerpoint/2010/main" val="2787519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dirty="0" err="1"/>
              <a:t>Our</a:t>
            </a:r>
            <a:r>
              <a:rPr lang="de-DE" dirty="0"/>
              <a:t> </a:t>
            </a:r>
            <a:r>
              <a:rPr lang="de-DE" dirty="0" err="1"/>
              <a:t>core</a:t>
            </a:r>
            <a:r>
              <a:rPr lang="de-DE" dirty="0"/>
              <a:t> </a:t>
            </a:r>
            <a:r>
              <a:rPr lang="de-DE" dirty="0" err="1"/>
              <a:t>proposition</a:t>
            </a:r>
            <a:r>
              <a:rPr lang="de-DE" dirty="0"/>
              <a:t> – </a:t>
            </a:r>
            <a:r>
              <a:rPr lang="de-DE" dirty="0" err="1"/>
              <a:t>the</a:t>
            </a:r>
            <a:r>
              <a:rPr lang="de-DE" dirty="0"/>
              <a:t> </a:t>
            </a:r>
            <a:r>
              <a:rPr lang="de-DE" dirty="0" err="1"/>
              <a:t>theme</a:t>
            </a:r>
            <a:r>
              <a:rPr lang="de-DE" dirty="0"/>
              <a:t> of </a:t>
            </a:r>
            <a:r>
              <a:rPr lang="de-DE" dirty="0" err="1"/>
              <a:t>this</a:t>
            </a:r>
            <a:r>
              <a:rPr lang="de-DE" dirty="0"/>
              <a:t> </a:t>
            </a:r>
            <a:r>
              <a:rPr lang="de-DE" dirty="0" err="1"/>
              <a:t>presentation</a:t>
            </a:r>
            <a:r>
              <a:rPr lang="de-DE" dirty="0"/>
              <a:t>. </a:t>
            </a:r>
            <a:r>
              <a:rPr lang="de-DE" dirty="0" err="1"/>
              <a:t>Some</a:t>
            </a:r>
            <a:r>
              <a:rPr lang="de-DE" dirty="0"/>
              <a:t> </a:t>
            </a:r>
            <a:r>
              <a:rPr lang="de-DE" dirty="0" err="1"/>
              <a:t>background</a:t>
            </a:r>
            <a:r>
              <a:rPr lang="de-DE" dirty="0"/>
              <a:t> – </a:t>
            </a:r>
            <a:r>
              <a:rPr lang="de-DE" dirty="0" err="1"/>
              <a:t>status</a:t>
            </a:r>
            <a:r>
              <a:rPr lang="de-DE" dirty="0"/>
              <a:t> quo, </a:t>
            </a:r>
            <a:r>
              <a:rPr lang="de-DE" dirty="0" err="1"/>
              <a:t>what</a:t>
            </a:r>
            <a:r>
              <a:rPr lang="de-DE" dirty="0"/>
              <a:t> </a:t>
            </a:r>
            <a:r>
              <a:rPr lang="de-DE" dirty="0" err="1"/>
              <a:t>have</a:t>
            </a:r>
            <a:r>
              <a:rPr lang="de-DE" dirty="0"/>
              <a:t> </a:t>
            </a:r>
            <a:r>
              <a:rPr lang="de-DE" dirty="0" err="1"/>
              <a:t>we</a:t>
            </a:r>
            <a:r>
              <a:rPr lang="de-DE" dirty="0"/>
              <a:t> </a:t>
            </a:r>
            <a:r>
              <a:rPr lang="de-DE" dirty="0" err="1"/>
              <a:t>found</a:t>
            </a:r>
            <a:r>
              <a:rPr lang="de-DE" dirty="0"/>
              <a:t> </a:t>
            </a:r>
            <a:r>
              <a:rPr lang="de-DE" dirty="0" err="1"/>
              <a:t>through</a:t>
            </a:r>
            <a:r>
              <a:rPr lang="de-DE" dirty="0"/>
              <a:t> </a:t>
            </a:r>
            <a:r>
              <a:rPr lang="de-DE" dirty="0" err="1"/>
              <a:t>our</a:t>
            </a:r>
            <a:r>
              <a:rPr lang="de-DE" dirty="0"/>
              <a:t> </a:t>
            </a:r>
            <a:r>
              <a:rPr lang="de-DE" dirty="0" err="1"/>
              <a:t>research</a:t>
            </a:r>
            <a:r>
              <a:rPr lang="de-DE" dirty="0"/>
              <a:t>. </a:t>
            </a:r>
            <a:r>
              <a:rPr lang="de-DE" dirty="0" err="1"/>
              <a:t>Then</a:t>
            </a:r>
            <a:r>
              <a:rPr lang="de-DE" dirty="0"/>
              <a:t> </a:t>
            </a:r>
            <a:r>
              <a:rPr lang="de-DE" dirty="0" err="1"/>
              <a:t>the</a:t>
            </a:r>
            <a:r>
              <a:rPr lang="de-DE" dirty="0"/>
              <a:t> </a:t>
            </a:r>
            <a:r>
              <a:rPr lang="de-DE" dirty="0" err="1"/>
              <a:t>key</a:t>
            </a:r>
            <a:r>
              <a:rPr lang="de-DE" dirty="0"/>
              <a:t> </a:t>
            </a:r>
            <a:r>
              <a:rPr lang="de-DE" dirty="0" err="1"/>
              <a:t>questions</a:t>
            </a:r>
            <a:r>
              <a:rPr lang="de-DE" dirty="0"/>
              <a:t>: </a:t>
            </a:r>
            <a:r>
              <a:rPr lang="de-DE" dirty="0" err="1"/>
              <a:t>what</a:t>
            </a:r>
            <a:r>
              <a:rPr lang="de-DE" dirty="0"/>
              <a:t> </a:t>
            </a:r>
            <a:r>
              <a:rPr lang="de-DE" dirty="0" err="1"/>
              <a:t>exactly</a:t>
            </a:r>
            <a:r>
              <a:rPr lang="de-DE" dirty="0"/>
              <a:t> </a:t>
            </a:r>
            <a:r>
              <a:rPr lang="de-DE" dirty="0" err="1"/>
              <a:t>can</a:t>
            </a:r>
            <a:r>
              <a:rPr lang="de-DE" dirty="0"/>
              <a:t> SAIs do </a:t>
            </a:r>
            <a:r>
              <a:rPr lang="de-DE" dirty="0" err="1"/>
              <a:t>about</a:t>
            </a:r>
            <a:r>
              <a:rPr lang="de-DE" dirty="0"/>
              <a:t> </a:t>
            </a:r>
            <a:r>
              <a:rPr lang="de-DE" dirty="0" err="1"/>
              <a:t>this</a:t>
            </a:r>
            <a:r>
              <a:rPr lang="de-DE" dirty="0"/>
              <a:t>? And </a:t>
            </a:r>
            <a:r>
              <a:rPr lang="de-DE" dirty="0" err="1"/>
              <a:t>then</a:t>
            </a:r>
            <a:r>
              <a:rPr lang="de-DE" dirty="0"/>
              <a:t>, </a:t>
            </a:r>
            <a:r>
              <a:rPr lang="de-DE" dirty="0" err="1"/>
              <a:t>our</a:t>
            </a:r>
            <a:r>
              <a:rPr lang="de-DE" dirty="0"/>
              <a:t> </a:t>
            </a:r>
            <a:r>
              <a:rPr lang="de-DE" dirty="0" err="1"/>
              <a:t>intervention</a:t>
            </a:r>
            <a:r>
              <a:rPr lang="de-DE" dirty="0"/>
              <a:t>, </a:t>
            </a:r>
            <a:r>
              <a:rPr lang="de-DE" dirty="0" err="1"/>
              <a:t>the</a:t>
            </a:r>
            <a:r>
              <a:rPr lang="de-DE" dirty="0"/>
              <a:t> </a:t>
            </a:r>
            <a:r>
              <a:rPr lang="de-DE" dirty="0" err="1"/>
              <a:t>framework</a:t>
            </a:r>
            <a:r>
              <a:rPr lang="de-DE" dirty="0"/>
              <a:t> </a:t>
            </a:r>
            <a:r>
              <a:rPr lang="de-DE" dirty="0" err="1"/>
              <a:t>we</a:t>
            </a:r>
            <a:r>
              <a:rPr lang="de-DE" dirty="0"/>
              <a:t> </a:t>
            </a:r>
            <a:r>
              <a:rPr lang="de-DE" dirty="0" err="1"/>
              <a:t>designed</a:t>
            </a:r>
            <a:r>
              <a:rPr lang="de-DE" dirty="0"/>
              <a:t> and </a:t>
            </a:r>
            <a:r>
              <a:rPr lang="de-DE" dirty="0" err="1"/>
              <a:t>some</a:t>
            </a:r>
            <a:r>
              <a:rPr lang="de-DE" dirty="0"/>
              <a:t> </a:t>
            </a:r>
            <a:r>
              <a:rPr lang="de-DE" dirty="0" err="1"/>
              <a:t>preliminary</a:t>
            </a:r>
            <a:r>
              <a:rPr lang="de-DE" dirty="0"/>
              <a:t> </a:t>
            </a:r>
            <a:r>
              <a:rPr lang="de-DE" dirty="0" err="1"/>
              <a:t>results</a:t>
            </a:r>
            <a:r>
              <a:rPr lang="de-DE" dirty="0"/>
              <a:t>.</a:t>
            </a:r>
            <a:endParaRPr lang="de-DE" sz="2400" dirty="0"/>
          </a:p>
          <a:p>
            <a:endParaRPr lang="de-DE" dirty="0"/>
          </a:p>
        </p:txBody>
      </p:sp>
      <p:sp>
        <p:nvSpPr>
          <p:cNvPr id="4" name="Kopfzeilenplatzhalter 3"/>
          <p:cNvSpPr>
            <a:spLocks noGrp="1"/>
          </p:cNvSpPr>
          <p:nvPr>
            <p:ph type="hdr" sz="quarter" idx="10"/>
          </p:nvPr>
        </p:nvSpPr>
        <p:spPr/>
        <p:txBody>
          <a:bodyPr/>
          <a:lstStyle/>
          <a:p>
            <a:endParaRPr lang="en-ZA" dirty="0"/>
          </a:p>
        </p:txBody>
      </p:sp>
      <p:sp>
        <p:nvSpPr>
          <p:cNvPr id="5" name="Datumsplatzhalter 4"/>
          <p:cNvSpPr>
            <a:spLocks noGrp="1"/>
          </p:cNvSpPr>
          <p:nvPr>
            <p:ph type="dt" idx="11"/>
          </p:nvPr>
        </p:nvSpPr>
        <p:spPr/>
        <p:txBody>
          <a:bodyPr/>
          <a:lstStyle/>
          <a:p>
            <a:fld id="{207099B1-70ED-4D47-8811-4882FED4A0D5}" type="datetime1">
              <a:rPr lang="en-ZA" smtClean="0"/>
              <a:t>2019-09-03</a:t>
            </a:fld>
            <a:endParaRPr lang="en-ZA" dirty="0"/>
          </a:p>
        </p:txBody>
      </p:sp>
      <p:sp>
        <p:nvSpPr>
          <p:cNvPr id="6" name="Fußzeilenplatzhalter 5"/>
          <p:cNvSpPr>
            <a:spLocks noGrp="1"/>
          </p:cNvSpPr>
          <p:nvPr>
            <p:ph type="ftr" sz="quarter" idx="12"/>
          </p:nvPr>
        </p:nvSpPr>
        <p:spPr/>
        <p:txBody>
          <a:bodyPr/>
          <a:lstStyle/>
          <a:p>
            <a:endParaRPr lang="en-ZA" dirty="0"/>
          </a:p>
        </p:txBody>
      </p:sp>
      <p:sp>
        <p:nvSpPr>
          <p:cNvPr id="7" name="Foliennummernplatzhalter 6"/>
          <p:cNvSpPr>
            <a:spLocks noGrp="1"/>
          </p:cNvSpPr>
          <p:nvPr>
            <p:ph type="sldNum" sz="quarter" idx="13"/>
          </p:nvPr>
        </p:nvSpPr>
        <p:spPr/>
        <p:txBody>
          <a:bodyPr/>
          <a:lstStyle/>
          <a:p>
            <a:fld id="{987E0046-8607-4D1B-9B92-A5D1CDF23A7D}" type="slidenum">
              <a:rPr lang="en-ZA" smtClean="0"/>
              <a:pPr/>
              <a:t>2</a:t>
            </a:fld>
            <a:endParaRPr lang="en-ZA" dirty="0"/>
          </a:p>
        </p:txBody>
      </p:sp>
    </p:spTree>
    <p:extLst>
      <p:ext uri="{BB962C8B-B14F-4D97-AF65-F5344CB8AC3E}">
        <p14:creationId xmlns:p14="http://schemas.microsoft.com/office/powerpoint/2010/main" val="16959169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Pfm</a:t>
            </a:r>
            <a:r>
              <a:rPr lang="de-DE" dirty="0"/>
              <a:t> </a:t>
            </a:r>
            <a:r>
              <a:rPr lang="de-DE" dirty="0" err="1"/>
              <a:t>process</a:t>
            </a:r>
            <a:r>
              <a:rPr lang="de-DE" dirty="0"/>
              <a:t>: </a:t>
            </a:r>
            <a:r>
              <a:rPr lang="de-DE" dirty="0" err="1"/>
              <a:t>budget</a:t>
            </a:r>
            <a:r>
              <a:rPr lang="de-DE" dirty="0"/>
              <a:t> </a:t>
            </a:r>
            <a:r>
              <a:rPr lang="de-DE" dirty="0" err="1"/>
              <a:t>execution</a:t>
            </a:r>
            <a:r>
              <a:rPr lang="de-DE" dirty="0"/>
              <a:t>. PFM </a:t>
            </a:r>
            <a:r>
              <a:rPr lang="de-DE" dirty="0" err="1"/>
              <a:t>output</a:t>
            </a:r>
            <a:r>
              <a:rPr lang="de-DE" dirty="0"/>
              <a:t>: cash </a:t>
            </a:r>
            <a:r>
              <a:rPr lang="de-DE" dirty="0" err="1"/>
              <a:t>management</a:t>
            </a:r>
            <a:r>
              <a:rPr lang="de-DE" dirty="0"/>
              <a:t>. Key </a:t>
            </a:r>
            <a:r>
              <a:rPr lang="de-DE" dirty="0" err="1"/>
              <a:t>question</a:t>
            </a:r>
            <a:r>
              <a:rPr lang="de-DE" dirty="0"/>
              <a:t>: xxx. </a:t>
            </a:r>
          </a:p>
        </p:txBody>
      </p:sp>
      <p:sp>
        <p:nvSpPr>
          <p:cNvPr id="4" name="Foliennummernplatzhalter 3"/>
          <p:cNvSpPr>
            <a:spLocks noGrp="1"/>
          </p:cNvSpPr>
          <p:nvPr>
            <p:ph type="sldNum" sz="quarter" idx="10"/>
          </p:nvPr>
        </p:nvSpPr>
        <p:spPr/>
        <p:txBody>
          <a:bodyPr/>
          <a:lstStyle/>
          <a:p>
            <a:fld id="{B667A6A4-094C-4254-A8FC-ADFC83FB9263}" type="slidenum">
              <a:rPr lang="en-ZA" smtClean="0"/>
              <a:pPr/>
              <a:t>21</a:t>
            </a:fld>
            <a:endParaRPr lang="en-ZA"/>
          </a:p>
        </p:txBody>
      </p:sp>
    </p:spTree>
    <p:extLst>
      <p:ext uri="{BB962C8B-B14F-4D97-AF65-F5344CB8AC3E}">
        <p14:creationId xmlns:p14="http://schemas.microsoft.com/office/powerpoint/2010/main" val="3878855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lstStyle/>
          <a:p>
            <a:r>
              <a:rPr lang="en-US" sz="1200" kern="1200" dirty="0">
                <a:solidFill>
                  <a:schemeClr val="tx1"/>
                </a:solidFill>
                <a:effectLst/>
                <a:latin typeface="+mn-lt"/>
                <a:ea typeface="+mn-ea"/>
                <a:cs typeface="+mn-cs"/>
              </a:rPr>
              <a:t>Core research question: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Well-functioning PFM systems are fundamental for success of the SDGs.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a hypothesis but with no proven connection that such a link exists. </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our search for defining the role of SAIs in the auditing of SDGs, focusing on goal 16, I believe we have found evidence for such a link. SAIs can make a contribution to SDGs by auditing PFM in a holistic way</a:t>
            </a:r>
            <a:r>
              <a:rPr lang="en-US" sz="1200" kern="1200" baseline="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Kopfzeilenplatzhalter 3"/>
          <p:cNvSpPr>
            <a:spLocks noGrp="1"/>
          </p:cNvSpPr>
          <p:nvPr>
            <p:ph type="hdr" sz="quarter" idx="10"/>
          </p:nvPr>
        </p:nvSpPr>
        <p:spPr/>
        <p:txBody>
          <a:bodyPr/>
          <a:lstStyle/>
          <a:p>
            <a:endParaRPr lang="en-ZA" dirty="0"/>
          </a:p>
        </p:txBody>
      </p:sp>
      <p:sp>
        <p:nvSpPr>
          <p:cNvPr id="5" name="Datumsplatzhalter 4"/>
          <p:cNvSpPr>
            <a:spLocks noGrp="1"/>
          </p:cNvSpPr>
          <p:nvPr>
            <p:ph type="dt" idx="11"/>
          </p:nvPr>
        </p:nvSpPr>
        <p:spPr/>
        <p:txBody>
          <a:bodyPr/>
          <a:lstStyle/>
          <a:p>
            <a:fld id="{287C81E8-A6F3-4632-BE0D-8DDD24D0BA64}" type="datetime1">
              <a:rPr lang="en-ZA" smtClean="0"/>
              <a:t>2019-09-03</a:t>
            </a:fld>
            <a:endParaRPr lang="en-ZA" dirty="0"/>
          </a:p>
        </p:txBody>
      </p:sp>
      <p:sp>
        <p:nvSpPr>
          <p:cNvPr id="6" name="Fußzeilenplatzhalter 5"/>
          <p:cNvSpPr>
            <a:spLocks noGrp="1"/>
          </p:cNvSpPr>
          <p:nvPr>
            <p:ph type="ftr" sz="quarter" idx="12"/>
          </p:nvPr>
        </p:nvSpPr>
        <p:spPr/>
        <p:txBody>
          <a:bodyPr/>
          <a:lstStyle/>
          <a:p>
            <a:endParaRPr lang="en-ZA" dirty="0"/>
          </a:p>
        </p:txBody>
      </p:sp>
      <p:sp>
        <p:nvSpPr>
          <p:cNvPr id="7" name="Foliennummernplatzhalter 6"/>
          <p:cNvSpPr>
            <a:spLocks noGrp="1"/>
          </p:cNvSpPr>
          <p:nvPr>
            <p:ph type="sldNum" sz="quarter" idx="13"/>
          </p:nvPr>
        </p:nvSpPr>
        <p:spPr/>
        <p:txBody>
          <a:bodyPr/>
          <a:lstStyle/>
          <a:p>
            <a:fld id="{987E0046-8607-4D1B-9B92-A5D1CDF23A7D}" type="slidenum">
              <a:rPr lang="en-ZA" smtClean="0"/>
              <a:pPr/>
              <a:t>3</a:t>
            </a:fld>
            <a:endParaRPr lang="en-ZA" dirty="0"/>
          </a:p>
        </p:txBody>
      </p:sp>
    </p:spTree>
    <p:extLst>
      <p:ext uri="{BB962C8B-B14F-4D97-AF65-F5344CB8AC3E}">
        <p14:creationId xmlns:p14="http://schemas.microsoft.com/office/powerpoint/2010/main" val="403863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top 12 most common areas of poor performance – and you will note that all procurement indicators belong to this category, they are a concern in about 60% of countries reviewed.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Kopfzeilenplatzhalter 3"/>
          <p:cNvSpPr>
            <a:spLocks noGrp="1"/>
          </p:cNvSpPr>
          <p:nvPr>
            <p:ph type="hdr" sz="quarter" idx="10"/>
          </p:nvPr>
        </p:nvSpPr>
        <p:spPr/>
        <p:txBody>
          <a:bodyPr/>
          <a:lstStyle/>
          <a:p>
            <a:endParaRPr lang="en-ZA" dirty="0"/>
          </a:p>
        </p:txBody>
      </p:sp>
      <p:sp>
        <p:nvSpPr>
          <p:cNvPr id="5" name="Datumsplatzhalter 4"/>
          <p:cNvSpPr>
            <a:spLocks noGrp="1"/>
          </p:cNvSpPr>
          <p:nvPr>
            <p:ph type="dt" idx="11"/>
          </p:nvPr>
        </p:nvSpPr>
        <p:spPr/>
        <p:txBody>
          <a:bodyPr/>
          <a:lstStyle/>
          <a:p>
            <a:fld id="{21F186B1-A9DB-47D2-84B7-F3DB5A76773A}" type="datetime1">
              <a:rPr lang="en-ZA" smtClean="0"/>
              <a:t>2019-09-03</a:t>
            </a:fld>
            <a:endParaRPr lang="en-ZA" dirty="0"/>
          </a:p>
        </p:txBody>
      </p:sp>
      <p:sp>
        <p:nvSpPr>
          <p:cNvPr id="6" name="Fußzeilenplatzhalter 5"/>
          <p:cNvSpPr>
            <a:spLocks noGrp="1"/>
          </p:cNvSpPr>
          <p:nvPr>
            <p:ph type="ftr" sz="quarter" idx="12"/>
          </p:nvPr>
        </p:nvSpPr>
        <p:spPr/>
        <p:txBody>
          <a:bodyPr/>
          <a:lstStyle/>
          <a:p>
            <a:endParaRPr lang="en-ZA" dirty="0"/>
          </a:p>
        </p:txBody>
      </p:sp>
      <p:sp>
        <p:nvSpPr>
          <p:cNvPr id="7" name="Foliennummernplatzhalter 6"/>
          <p:cNvSpPr>
            <a:spLocks noGrp="1"/>
          </p:cNvSpPr>
          <p:nvPr>
            <p:ph type="sldNum" sz="quarter" idx="13"/>
          </p:nvPr>
        </p:nvSpPr>
        <p:spPr/>
        <p:txBody>
          <a:bodyPr/>
          <a:lstStyle/>
          <a:p>
            <a:fld id="{987E0046-8607-4D1B-9B92-A5D1CDF23A7D}" type="slidenum">
              <a:rPr lang="en-ZA" smtClean="0"/>
              <a:pPr/>
              <a:t>4</a:t>
            </a:fld>
            <a:endParaRPr lang="en-ZA" dirty="0"/>
          </a:p>
        </p:txBody>
      </p:sp>
    </p:spTree>
    <p:extLst>
      <p:ext uri="{BB962C8B-B14F-4D97-AF65-F5344CB8AC3E}">
        <p14:creationId xmlns:p14="http://schemas.microsoft.com/office/powerpoint/2010/main" val="3381408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 contracted some PFM experts for assistance, namely ODI – there is surprisingly few PFM practitioners and academics, there are really just a few: IMF, Harvard, ODI. And on AFROSAI-E invitation we </a:t>
            </a:r>
            <a:r>
              <a:rPr lang="en-US" baseline="0" dirty="0" err="1"/>
              <a:t>workshoped</a:t>
            </a:r>
            <a:r>
              <a:rPr lang="en-US" baseline="0" dirty="0"/>
              <a:t> their input together with 6 African SAIs: Ghana, Kenya, Mozambique, Uganda, Zimbabwe South Africa</a:t>
            </a:r>
          </a:p>
          <a:p>
            <a:endParaRPr lang="en-US" baseline="0" dirty="0"/>
          </a:p>
        </p:txBody>
      </p:sp>
      <p:sp>
        <p:nvSpPr>
          <p:cNvPr id="4" name="Slide Number Placeholder 3"/>
          <p:cNvSpPr>
            <a:spLocks noGrp="1"/>
          </p:cNvSpPr>
          <p:nvPr>
            <p:ph type="sldNum" sz="quarter" idx="10"/>
          </p:nvPr>
        </p:nvSpPr>
        <p:spPr/>
        <p:txBody>
          <a:bodyPr/>
          <a:lstStyle/>
          <a:p>
            <a:fld id="{1B8DC761-313F-4374-9A6D-D0C07DE8EA63}" type="slidenum">
              <a:rPr lang="en-GB" smtClean="0"/>
              <a:t>5</a:t>
            </a:fld>
            <a:endParaRPr lang="en-GB"/>
          </a:p>
        </p:txBody>
      </p:sp>
    </p:spTree>
    <p:extLst>
      <p:ext uri="{BB962C8B-B14F-4D97-AF65-F5344CB8AC3E}">
        <p14:creationId xmlns:p14="http://schemas.microsoft.com/office/powerpoint/2010/main" val="2155010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Not just identify the problem, but root causes, and then draw some recommendations/ideas on why the problems are arising</a:t>
            </a:r>
          </a:p>
          <a:p>
            <a:endParaRPr lang="en-US" baseline="0" dirty="0"/>
          </a:p>
        </p:txBody>
      </p:sp>
      <p:sp>
        <p:nvSpPr>
          <p:cNvPr id="4" name="Slide Number Placeholder 3"/>
          <p:cNvSpPr>
            <a:spLocks noGrp="1"/>
          </p:cNvSpPr>
          <p:nvPr>
            <p:ph type="sldNum" sz="quarter" idx="10"/>
          </p:nvPr>
        </p:nvSpPr>
        <p:spPr/>
        <p:txBody>
          <a:bodyPr/>
          <a:lstStyle/>
          <a:p>
            <a:fld id="{1B8DC761-313F-4374-9A6D-D0C07DE8EA63}" type="slidenum">
              <a:rPr lang="en-GB" smtClean="0"/>
              <a:t>6</a:t>
            </a:fld>
            <a:endParaRPr lang="en-GB"/>
          </a:p>
        </p:txBody>
      </p:sp>
    </p:spTree>
    <p:extLst>
      <p:ext uri="{BB962C8B-B14F-4D97-AF65-F5344CB8AC3E}">
        <p14:creationId xmlns:p14="http://schemas.microsoft.com/office/powerpoint/2010/main" val="2843939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baseline="0" dirty="0"/>
              <a:t>And then to communicate it.</a:t>
            </a:r>
          </a:p>
          <a:p>
            <a:pPr marL="171450" indent="-171450">
              <a:buFontTx/>
              <a:buChar char="-"/>
            </a:pPr>
            <a:endParaRPr lang="en-GB" baseline="0" dirty="0"/>
          </a:p>
          <a:p>
            <a:pPr marL="171450" indent="-171450">
              <a:buFontTx/>
              <a:buChar char="-"/>
            </a:pPr>
            <a:r>
              <a:rPr lang="en-GB" baseline="0" dirty="0"/>
              <a:t>Making findings relevant – this problem relates </a:t>
            </a:r>
          </a:p>
          <a:p>
            <a:pPr marL="171450" indent="-171450">
              <a:buFontTx/>
              <a:buChar char="-"/>
            </a:pPr>
            <a:r>
              <a:rPr lang="en-GB" baseline="0" dirty="0"/>
              <a:t>Improve impact – not just identifying individual problems, but some of root causes</a:t>
            </a:r>
          </a:p>
          <a:p>
            <a:pPr marL="171450" indent="-171450">
              <a:buFontTx/>
              <a:buChar char="-"/>
            </a:pPr>
            <a:r>
              <a:rPr lang="en-GB" baseline="0" dirty="0"/>
              <a:t>Auditing PFM example of performance audit – trying to understand how the PFM system operates  - and that is a surprisingly difficult question</a:t>
            </a:r>
          </a:p>
          <a:p>
            <a:endParaRPr lang="en-GB" dirty="0"/>
          </a:p>
        </p:txBody>
      </p:sp>
      <p:sp>
        <p:nvSpPr>
          <p:cNvPr id="4" name="Slide Number Placeholder 3"/>
          <p:cNvSpPr>
            <a:spLocks noGrp="1"/>
          </p:cNvSpPr>
          <p:nvPr>
            <p:ph type="sldNum" sz="quarter" idx="10"/>
          </p:nvPr>
        </p:nvSpPr>
        <p:spPr/>
        <p:txBody>
          <a:bodyPr/>
          <a:lstStyle/>
          <a:p>
            <a:fld id="{1B8DC761-313F-4374-9A6D-D0C07DE8EA63}" type="slidenum">
              <a:rPr lang="en-GB" smtClean="0"/>
              <a:t>7</a:t>
            </a:fld>
            <a:endParaRPr lang="en-GB"/>
          </a:p>
        </p:txBody>
      </p:sp>
    </p:spTree>
    <p:extLst>
      <p:ext uri="{BB962C8B-B14F-4D97-AF65-F5344CB8AC3E}">
        <p14:creationId xmlns:p14="http://schemas.microsoft.com/office/powerpoint/2010/main" val="581313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Narrow" pitchFamily="34" charset="0"/>
                <a:ea typeface="+mn-ea"/>
                <a:cs typeface="+mn-cs"/>
              </a:rPr>
              <a:t>There are at least 2 distinct challenges here that makes it difficult to understand the wider PFM system.</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i="0" u="none" strike="noStrike" kern="1200" baseline="0" dirty="0">
              <a:solidFill>
                <a:schemeClr val="tx1"/>
              </a:solidFill>
              <a:latin typeface="Arial Narrow" pitchFamily="34"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Narrow" pitchFamily="34" charset="0"/>
                <a:ea typeface="+mn-ea"/>
                <a:cs typeface="+mn-cs"/>
              </a:rPr>
              <a:t>The first relates to the limits of institutional change (Andrews, 2014). The figure above shows the institution as an iceberg in which normative and cultural cognitive mechanisms form a base atop which regulative devices operate. This approach has parallels with Elinor </a:t>
            </a:r>
            <a:r>
              <a:rPr lang="en-US" sz="1200" b="0" i="0" u="none" strike="noStrike" kern="1200" baseline="0" dirty="0" err="1">
                <a:solidFill>
                  <a:schemeClr val="tx1"/>
                </a:solidFill>
                <a:latin typeface="Arial Narrow" pitchFamily="34" charset="0"/>
                <a:ea typeface="+mn-ea"/>
                <a:cs typeface="+mn-cs"/>
              </a:rPr>
              <a:t>Ostrom’s</a:t>
            </a:r>
            <a:r>
              <a:rPr lang="en-US" sz="1200" b="0" i="0" u="none" strike="noStrike" kern="1200" baseline="0" dirty="0">
                <a:solidFill>
                  <a:schemeClr val="tx1"/>
                </a:solidFill>
                <a:latin typeface="Arial Narrow" pitchFamily="34" charset="0"/>
                <a:ea typeface="+mn-ea"/>
                <a:cs typeface="+mn-cs"/>
              </a:rPr>
              <a:t> ‘nested’ rules (</a:t>
            </a:r>
            <a:r>
              <a:rPr lang="en-US" sz="1200" b="0" i="0" u="none" strike="noStrike" kern="1200" baseline="0" dirty="0" err="1">
                <a:solidFill>
                  <a:schemeClr val="tx1"/>
                </a:solidFill>
                <a:latin typeface="Arial Narrow" pitchFamily="34" charset="0"/>
                <a:ea typeface="+mn-ea"/>
                <a:cs typeface="+mn-cs"/>
              </a:rPr>
              <a:t>Ostrom</a:t>
            </a:r>
            <a:r>
              <a:rPr lang="en-US" sz="1200" b="0" i="0" u="none" strike="noStrike" kern="1200" baseline="0" dirty="0">
                <a:solidFill>
                  <a:schemeClr val="tx1"/>
                </a:solidFill>
                <a:latin typeface="Arial Narrow" pitchFamily="34" charset="0"/>
                <a:ea typeface="+mn-ea"/>
                <a:cs typeface="+mn-cs"/>
              </a:rPr>
              <a:t> 1990, 51). Together, the elements establish a rule that shapes the way agents think, weigh decisions, and behave. It is important to note that this kind of structure incorporates both informal and formal elements—not one or the other. The iceberg metaphor reflects this, suggesting that a large part of any institutional mechanism is unseen or below the water line because it is informal—implicit, unwritten and seldom visible. (Andrews, 2014).</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i="0" u="none" strike="noStrike" kern="1200" baseline="0" dirty="0">
              <a:solidFill>
                <a:schemeClr val="tx1"/>
              </a:solidFill>
              <a:effectLst/>
              <a:latin typeface="Arial Narrow" pitchFamily="34"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Narrow" pitchFamily="34" charset="0"/>
                <a:ea typeface="+mn-ea"/>
                <a:cs typeface="+mn-cs"/>
              </a:rPr>
              <a:t>Externally supported Public financial management (PFM) reforms often have limited success in developing countries. </a:t>
            </a:r>
          </a:p>
        </p:txBody>
      </p:sp>
      <p:sp>
        <p:nvSpPr>
          <p:cNvPr id="4" name="Slide Number Placeholder 3"/>
          <p:cNvSpPr>
            <a:spLocks noGrp="1"/>
          </p:cNvSpPr>
          <p:nvPr>
            <p:ph type="sldNum" sz="quarter" idx="10"/>
          </p:nvPr>
        </p:nvSpPr>
        <p:spPr/>
        <p:txBody>
          <a:bodyPr/>
          <a:lstStyle/>
          <a:p>
            <a:fld id="{276F4F92-661F-4424-ADED-7D3829A4203F}" type="slidenum">
              <a:rPr lang="de-DE" smtClean="0"/>
              <a:pPr/>
              <a:t>8</a:t>
            </a:fld>
            <a:endParaRPr lang="de-DE" dirty="0"/>
          </a:p>
        </p:txBody>
      </p:sp>
    </p:spTree>
    <p:extLst>
      <p:ext uri="{BB962C8B-B14F-4D97-AF65-F5344CB8AC3E}">
        <p14:creationId xmlns:p14="http://schemas.microsoft.com/office/powerpoint/2010/main" val="3666313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The </a:t>
            </a:r>
            <a:r>
              <a:rPr lang="de-DE" dirty="0" err="1"/>
              <a:t>second</a:t>
            </a:r>
            <a:r>
              <a:rPr lang="de-DE" dirty="0"/>
              <a:t> </a:t>
            </a:r>
            <a:r>
              <a:rPr lang="de-DE" dirty="0" err="1"/>
              <a:t>relates</a:t>
            </a:r>
            <a:r>
              <a:rPr lang="de-DE" dirty="0"/>
              <a:t> </a:t>
            </a:r>
            <a:r>
              <a:rPr lang="de-DE" dirty="0" err="1"/>
              <a:t>to</a:t>
            </a:r>
            <a:r>
              <a:rPr lang="de-DE" dirty="0"/>
              <a:t> </a:t>
            </a:r>
            <a:r>
              <a:rPr lang="de-DE" dirty="0" err="1"/>
              <a:t>the</a:t>
            </a:r>
            <a:r>
              <a:rPr lang="de-DE" dirty="0"/>
              <a:t> </a:t>
            </a:r>
            <a:r>
              <a:rPr lang="de-DE" dirty="0" err="1"/>
              <a:t>implementation</a:t>
            </a:r>
            <a:r>
              <a:rPr lang="de-DE" dirty="0"/>
              <a:t> of </a:t>
            </a:r>
            <a:r>
              <a:rPr lang="de-DE" dirty="0" err="1"/>
              <a:t>best</a:t>
            </a:r>
            <a:r>
              <a:rPr lang="de-DE" dirty="0"/>
              <a:t> </a:t>
            </a:r>
            <a:r>
              <a:rPr lang="de-DE" dirty="0" err="1"/>
              <a:t>practice</a:t>
            </a:r>
            <a:r>
              <a:rPr lang="de-DE" dirty="0"/>
              <a:t> </a:t>
            </a:r>
            <a:r>
              <a:rPr lang="de-DE" dirty="0" err="1"/>
              <a:t>reforms</a:t>
            </a:r>
            <a:r>
              <a:rPr lang="de-DE" dirty="0"/>
              <a:t>: </a:t>
            </a:r>
            <a:r>
              <a:rPr lang="de-DE" dirty="0" err="1"/>
              <a:t>how</a:t>
            </a:r>
            <a:r>
              <a:rPr lang="de-DE" dirty="0"/>
              <a:t> a </a:t>
            </a:r>
            <a:r>
              <a:rPr lang="de-DE" dirty="0" err="1"/>
              <a:t>system</a:t>
            </a:r>
            <a:r>
              <a:rPr lang="de-DE" dirty="0"/>
              <a:t> </a:t>
            </a:r>
            <a:r>
              <a:rPr lang="de-DE" dirty="0" err="1"/>
              <a:t>operates</a:t>
            </a:r>
            <a:r>
              <a:rPr lang="de-DE" dirty="0"/>
              <a:t> </a:t>
            </a:r>
            <a:r>
              <a:rPr lang="de-DE" dirty="0" err="1"/>
              <a:t>may</a:t>
            </a:r>
            <a:r>
              <a:rPr lang="de-DE" dirty="0"/>
              <a:t> not </a:t>
            </a:r>
            <a:r>
              <a:rPr lang="de-DE" dirty="0" err="1"/>
              <a:t>be</a:t>
            </a:r>
            <a:r>
              <a:rPr lang="de-DE" dirty="0"/>
              <a:t> </a:t>
            </a:r>
            <a:r>
              <a:rPr lang="de-DE" dirty="0" err="1"/>
              <a:t>how</a:t>
            </a:r>
            <a:r>
              <a:rPr lang="de-DE" dirty="0"/>
              <a:t> </a:t>
            </a:r>
            <a:r>
              <a:rPr lang="de-DE" dirty="0" err="1"/>
              <a:t>it</a:t>
            </a:r>
            <a:r>
              <a:rPr lang="de-DE" dirty="0"/>
              <a:t> </a:t>
            </a:r>
            <a:r>
              <a:rPr lang="de-DE" dirty="0" err="1"/>
              <a:t>is</a:t>
            </a:r>
            <a:r>
              <a:rPr lang="de-DE" dirty="0"/>
              <a:t> </a:t>
            </a:r>
            <a:r>
              <a:rPr lang="de-DE" dirty="0" err="1"/>
              <a:t>described</a:t>
            </a:r>
            <a:r>
              <a:rPr lang="de-DE" dirty="0"/>
              <a:t>. In </a:t>
            </a:r>
            <a:r>
              <a:rPr lang="de-DE" dirty="0" err="1"/>
              <a:t>particular</a:t>
            </a:r>
            <a:r>
              <a:rPr lang="de-DE" dirty="0"/>
              <a:t> </a:t>
            </a:r>
            <a:r>
              <a:rPr lang="de-DE" dirty="0" err="1"/>
              <a:t>when</a:t>
            </a:r>
            <a:r>
              <a:rPr lang="de-DE" dirty="0"/>
              <a:t> </a:t>
            </a:r>
            <a:r>
              <a:rPr lang="de-DE" dirty="0" err="1"/>
              <a:t>it</a:t>
            </a:r>
            <a:r>
              <a:rPr lang="de-DE" dirty="0"/>
              <a:t> </a:t>
            </a:r>
            <a:r>
              <a:rPr lang="de-DE" dirty="0" err="1"/>
              <a:t>is</a:t>
            </a:r>
            <a:r>
              <a:rPr lang="de-DE" dirty="0"/>
              <a:t> </a:t>
            </a:r>
            <a:r>
              <a:rPr lang="de-DE" dirty="0" err="1"/>
              <a:t>something</a:t>
            </a:r>
            <a:r>
              <a:rPr lang="de-DE" dirty="0"/>
              <a:t> </a:t>
            </a:r>
            <a:r>
              <a:rPr lang="de-DE" dirty="0" err="1"/>
              <a:t>that</a:t>
            </a:r>
            <a:r>
              <a:rPr lang="de-DE" dirty="0"/>
              <a:t> </a:t>
            </a:r>
            <a:r>
              <a:rPr lang="de-DE" dirty="0" err="1"/>
              <a:t>is</a:t>
            </a:r>
            <a:r>
              <a:rPr lang="de-DE" dirty="0"/>
              <a:t> </a:t>
            </a:r>
            <a:r>
              <a:rPr lang="de-DE" dirty="0" err="1"/>
              <a:t>best</a:t>
            </a:r>
            <a:r>
              <a:rPr lang="de-DE" dirty="0"/>
              <a:t> </a:t>
            </a:r>
            <a:r>
              <a:rPr lang="de-DE" dirty="0" err="1"/>
              <a:t>practice</a:t>
            </a:r>
            <a:r>
              <a:rPr lang="de-DE" dirty="0"/>
              <a:t> – </a:t>
            </a:r>
            <a:r>
              <a:rPr lang="de-DE" dirty="0" err="1"/>
              <a:t>move</a:t>
            </a:r>
            <a:r>
              <a:rPr lang="de-DE" dirty="0"/>
              <a:t> </a:t>
            </a:r>
            <a:r>
              <a:rPr lang="de-DE" dirty="0" err="1"/>
              <a:t>to</a:t>
            </a:r>
            <a:r>
              <a:rPr lang="de-DE" dirty="0"/>
              <a:t> </a:t>
            </a:r>
            <a:r>
              <a:rPr lang="de-DE" dirty="0" err="1"/>
              <a:t>accrual</a:t>
            </a:r>
            <a:r>
              <a:rPr lang="de-DE" dirty="0"/>
              <a:t> </a:t>
            </a:r>
            <a:r>
              <a:rPr lang="de-DE" dirty="0" err="1"/>
              <a:t>accounting</a:t>
            </a:r>
            <a:r>
              <a:rPr lang="de-DE" dirty="0"/>
              <a:t>. </a:t>
            </a:r>
            <a:r>
              <a:rPr lang="de-DE" dirty="0" err="1"/>
              <a:t>Mtef</a:t>
            </a:r>
            <a:r>
              <a:rPr lang="de-DE" dirty="0"/>
              <a:t>. </a:t>
            </a:r>
            <a:r>
              <a:rPr lang="de-DE" dirty="0" err="1"/>
              <a:t>Program</a:t>
            </a:r>
            <a:r>
              <a:rPr lang="de-DE" dirty="0"/>
              <a:t> </a:t>
            </a:r>
            <a:r>
              <a:rPr lang="de-DE" dirty="0" err="1"/>
              <a:t>based</a:t>
            </a:r>
            <a:r>
              <a:rPr lang="de-DE" dirty="0"/>
              <a:t> </a:t>
            </a:r>
            <a:r>
              <a:rPr lang="de-DE" dirty="0" err="1"/>
              <a:t>budgeting</a:t>
            </a:r>
            <a:r>
              <a:rPr lang="de-DE" dirty="0"/>
              <a:t>. May all </a:t>
            </a:r>
            <a:r>
              <a:rPr lang="de-DE" dirty="0" err="1"/>
              <a:t>produce</a:t>
            </a:r>
            <a:r>
              <a:rPr lang="de-DE" dirty="0"/>
              <a:t> </a:t>
            </a:r>
            <a:r>
              <a:rPr lang="de-DE" dirty="0" err="1"/>
              <a:t>something</a:t>
            </a:r>
            <a:r>
              <a:rPr lang="de-DE" dirty="0"/>
              <a:t> </a:t>
            </a:r>
            <a:r>
              <a:rPr lang="de-DE" dirty="0" err="1"/>
              <a:t>that</a:t>
            </a:r>
            <a:r>
              <a:rPr lang="de-DE" dirty="0"/>
              <a:t> </a:t>
            </a:r>
            <a:r>
              <a:rPr lang="de-DE" dirty="0" err="1"/>
              <a:t>is</a:t>
            </a:r>
            <a:r>
              <a:rPr lang="de-DE" dirty="0"/>
              <a:t> not </a:t>
            </a:r>
            <a:r>
              <a:rPr lang="de-DE" dirty="0" err="1"/>
              <a:t>useful</a:t>
            </a:r>
            <a:r>
              <a:rPr lang="de-DE" dirty="0"/>
              <a:t>. </a:t>
            </a:r>
          </a:p>
        </p:txBody>
      </p:sp>
      <p:sp>
        <p:nvSpPr>
          <p:cNvPr id="4" name="Foliennummernplatzhalter 3"/>
          <p:cNvSpPr>
            <a:spLocks noGrp="1"/>
          </p:cNvSpPr>
          <p:nvPr>
            <p:ph type="sldNum" sz="quarter" idx="10"/>
          </p:nvPr>
        </p:nvSpPr>
        <p:spPr/>
        <p:txBody>
          <a:bodyPr/>
          <a:lstStyle/>
          <a:p>
            <a:fld id="{B667A6A4-094C-4254-A8FC-ADFC83FB9263}" type="slidenum">
              <a:rPr lang="en-ZA" smtClean="0"/>
              <a:pPr/>
              <a:t>9</a:t>
            </a:fld>
            <a:endParaRPr lang="en-ZA"/>
          </a:p>
        </p:txBody>
      </p:sp>
    </p:spTree>
    <p:extLst>
      <p:ext uri="{BB962C8B-B14F-4D97-AF65-F5344CB8AC3E}">
        <p14:creationId xmlns:p14="http://schemas.microsoft.com/office/powerpoint/2010/main" val="2764995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Titelmasterformat durch Klicken bearbeiten</a:t>
            </a:r>
            <a:endParaRPr lang="de-DE" noProof="0" dirty="0"/>
          </a:p>
        </p:txBody>
      </p:sp>
      <p:sp>
        <p:nvSpPr>
          <p:cNvPr id="3" name="Fußzeilenplatzhalter 2"/>
          <p:cNvSpPr>
            <a:spLocks noGrp="1"/>
          </p:cNvSpPr>
          <p:nvPr>
            <p:ph type="ftr" sz="quarter" idx="10"/>
          </p:nvPr>
        </p:nvSpPr>
        <p:spPr/>
        <p:txBody>
          <a:bodyPr/>
          <a:lstStyle/>
          <a:p>
            <a:endParaRPr lang="de-DE">
              <a:solidFill>
                <a:srgbClr val="727272"/>
              </a:solidFill>
            </a:endParaRPr>
          </a:p>
        </p:txBody>
      </p:sp>
      <p:sp>
        <p:nvSpPr>
          <p:cNvPr id="4" name="Datumsplatzhalter 3"/>
          <p:cNvSpPr>
            <a:spLocks noGrp="1"/>
          </p:cNvSpPr>
          <p:nvPr>
            <p:ph type="dt" sz="half" idx="11"/>
          </p:nvPr>
        </p:nvSpPr>
        <p:spPr/>
        <p:txBody>
          <a:bodyPr/>
          <a:lstStyle/>
          <a:p>
            <a:fld id="{1DC8FD98-ABFB-48FE-B68A-79E01AF6C956}" type="datetime1">
              <a:rPr lang="de-DE" smtClean="0">
                <a:solidFill>
                  <a:srgbClr val="727272"/>
                </a:solidFill>
              </a:rPr>
              <a:pPr/>
              <a:t>03.09.2019</a:t>
            </a:fld>
            <a:endParaRPr lang="de-DE">
              <a:solidFill>
                <a:srgbClr val="727272"/>
              </a:solidFill>
            </a:endParaRPr>
          </a:p>
        </p:txBody>
      </p:sp>
      <p:sp>
        <p:nvSpPr>
          <p:cNvPr id="7" name="Inhaltsplatzhalter 2"/>
          <p:cNvSpPr>
            <a:spLocks noGrp="1"/>
          </p:cNvSpPr>
          <p:nvPr>
            <p:ph idx="1" hasCustomPrompt="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dirty="0"/>
              <a:t>Text durch klicken hinzufügen</a:t>
            </a:r>
          </a:p>
          <a:p>
            <a:pPr lvl="1"/>
            <a:r>
              <a:rPr lang="de-DE" noProof="0" dirty="0"/>
              <a:t>Zweite Ebene</a:t>
            </a:r>
          </a:p>
          <a:p>
            <a:pPr lvl="2"/>
            <a:r>
              <a:rPr lang="de-DE" noProof="0" dirty="0"/>
              <a:t>Dritte Ebene</a:t>
            </a:r>
          </a:p>
          <a:p>
            <a:pPr lvl="3"/>
            <a:r>
              <a:rPr lang="de-DE" noProof="0" dirty="0"/>
              <a:t>Vierte Ebene</a:t>
            </a:r>
          </a:p>
        </p:txBody>
      </p:sp>
    </p:spTree>
    <p:extLst>
      <p:ext uri="{BB962C8B-B14F-4D97-AF65-F5344CB8AC3E}">
        <p14:creationId xmlns:p14="http://schemas.microsoft.com/office/powerpoint/2010/main" val="210151114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84000" y="1483200"/>
            <a:ext cx="7776000" cy="617928"/>
          </a:xfrm>
        </p:spPr>
        <p:txBody>
          <a:bodyPr/>
          <a:lstStyle/>
          <a:p>
            <a:r>
              <a:rPr lang="de-DE" noProof="0"/>
              <a:t>Titelmasterformat durch Klicken bearbeiten</a:t>
            </a:r>
          </a:p>
        </p:txBody>
      </p:sp>
      <p:sp>
        <p:nvSpPr>
          <p:cNvPr id="3" name="Fußzeilenplatzhalter 2"/>
          <p:cNvSpPr>
            <a:spLocks noGrp="1"/>
          </p:cNvSpPr>
          <p:nvPr>
            <p:ph type="ftr" sz="quarter" idx="10"/>
          </p:nvPr>
        </p:nvSpPr>
        <p:spPr/>
        <p:txBody>
          <a:bodyPr/>
          <a:lstStyle/>
          <a:p>
            <a:endParaRPr lang="de-DE">
              <a:solidFill>
                <a:srgbClr val="727272"/>
              </a:solidFill>
            </a:endParaRPr>
          </a:p>
        </p:txBody>
      </p:sp>
      <p:sp>
        <p:nvSpPr>
          <p:cNvPr id="4" name="Datumsplatzhalter 3"/>
          <p:cNvSpPr>
            <a:spLocks noGrp="1"/>
          </p:cNvSpPr>
          <p:nvPr>
            <p:ph type="dt" sz="half" idx="11"/>
          </p:nvPr>
        </p:nvSpPr>
        <p:spPr/>
        <p:txBody>
          <a:bodyPr/>
          <a:lstStyle/>
          <a:p>
            <a:fld id="{9DF82BE6-0F58-43E1-B84C-49C387038294}" type="datetime1">
              <a:rPr lang="de-DE" smtClean="0">
                <a:solidFill>
                  <a:srgbClr val="727272"/>
                </a:solidFill>
              </a:rPr>
              <a:pPr/>
              <a:t>03.09.2019</a:t>
            </a:fld>
            <a:endParaRPr lang="de-DE">
              <a:solidFill>
                <a:srgbClr val="727272"/>
              </a:solidFill>
            </a:endParaRPr>
          </a:p>
        </p:txBody>
      </p:sp>
      <p:sp>
        <p:nvSpPr>
          <p:cNvPr id="7" name="Inhaltsplatzhalter 2"/>
          <p:cNvSpPr>
            <a:spLocks noGrp="1"/>
          </p:cNvSpPr>
          <p:nvPr>
            <p:ph idx="1" hasCustomPrompt="1"/>
          </p:nvPr>
        </p:nvSpPr>
        <p:spPr>
          <a:xfrm>
            <a:off x="684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sp>
        <p:nvSpPr>
          <p:cNvPr id="8" name="Inhaltsplatzhalter 2"/>
          <p:cNvSpPr>
            <a:spLocks noGrp="1"/>
          </p:cNvSpPr>
          <p:nvPr>
            <p:ph idx="12" hasCustomPrompt="1"/>
          </p:nvPr>
        </p:nvSpPr>
        <p:spPr>
          <a:xfrm>
            <a:off x="4680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spTree>
    <p:extLst>
      <p:ext uri="{BB962C8B-B14F-4D97-AF65-F5344CB8AC3E}">
        <p14:creationId xmlns:p14="http://schemas.microsoft.com/office/powerpoint/2010/main" val="101635962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84000" y="1483200"/>
            <a:ext cx="7776000" cy="617928"/>
          </a:xfrm>
        </p:spPr>
        <p:txBody>
          <a:bodyPr/>
          <a:lstStyle/>
          <a:p>
            <a:r>
              <a:rPr lang="de-DE" noProof="0"/>
              <a:t>Titelmasterformat durch Klicken bearbeiten</a:t>
            </a:r>
          </a:p>
        </p:txBody>
      </p:sp>
      <p:sp>
        <p:nvSpPr>
          <p:cNvPr id="3" name="Fußzeilenplatzhalter 2"/>
          <p:cNvSpPr>
            <a:spLocks noGrp="1"/>
          </p:cNvSpPr>
          <p:nvPr>
            <p:ph type="ftr" sz="quarter" idx="10"/>
          </p:nvPr>
        </p:nvSpPr>
        <p:spPr/>
        <p:txBody>
          <a:bodyPr/>
          <a:lstStyle/>
          <a:p>
            <a:endParaRPr lang="de-DE">
              <a:solidFill>
                <a:srgbClr val="727272"/>
              </a:solidFill>
            </a:endParaRPr>
          </a:p>
        </p:txBody>
      </p:sp>
      <p:sp>
        <p:nvSpPr>
          <p:cNvPr id="4" name="Datumsplatzhalter 3"/>
          <p:cNvSpPr>
            <a:spLocks noGrp="1"/>
          </p:cNvSpPr>
          <p:nvPr>
            <p:ph type="dt" sz="half" idx="11"/>
          </p:nvPr>
        </p:nvSpPr>
        <p:spPr/>
        <p:txBody>
          <a:bodyPr/>
          <a:lstStyle/>
          <a:p>
            <a:fld id="{DFAFE0C4-F9A7-43F5-9B93-79DF72572C9E}" type="datetime1">
              <a:rPr lang="de-DE" smtClean="0">
                <a:solidFill>
                  <a:srgbClr val="727272"/>
                </a:solidFill>
              </a:rPr>
              <a:pPr/>
              <a:t>03.09.2019</a:t>
            </a:fld>
            <a:endParaRPr lang="de-DE" dirty="0">
              <a:solidFill>
                <a:srgbClr val="727272"/>
              </a:solidFill>
            </a:endParaRPr>
          </a:p>
        </p:txBody>
      </p:sp>
    </p:spTree>
    <p:extLst>
      <p:ext uri="{BB962C8B-B14F-4D97-AF65-F5344CB8AC3E}">
        <p14:creationId xmlns:p14="http://schemas.microsoft.com/office/powerpoint/2010/main" val="394502056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a:prstGeom prst="rect">
            <a:avLst/>
          </a:prstGeom>
        </p:spPr>
        <p:txBody>
          <a:bodyPr/>
          <a:lstStyle/>
          <a:p>
            <a:r>
              <a:rPr lang="en-GB" noProof="0" dirty="0"/>
              <a:t>Click here to add title</a:t>
            </a:r>
            <a:endParaRPr lang="de-DE" noProof="0" dirty="0"/>
          </a:p>
        </p:txBody>
      </p:sp>
      <p:sp>
        <p:nvSpPr>
          <p:cNvPr id="3" name="Fußzeilenplatzhalter 2"/>
          <p:cNvSpPr>
            <a:spLocks noGrp="1"/>
          </p:cNvSpPr>
          <p:nvPr>
            <p:ph type="ftr" sz="quarter" idx="10"/>
          </p:nvPr>
        </p:nvSpPr>
        <p:spPr/>
        <p:txBody>
          <a:bodyPr/>
          <a:lstStyle/>
          <a:p>
            <a:r>
              <a:rPr lang="en-GB" dirty="0">
                <a:solidFill>
                  <a:srgbClr val="727272"/>
                </a:solidFill>
              </a:rPr>
              <a:t>Type presentation title here</a:t>
            </a:r>
          </a:p>
        </p:txBody>
      </p:sp>
      <p:sp>
        <p:nvSpPr>
          <p:cNvPr id="4" name="Datumsplatzhalter 3"/>
          <p:cNvSpPr>
            <a:spLocks noGrp="1"/>
          </p:cNvSpPr>
          <p:nvPr>
            <p:ph type="dt" sz="half" idx="11"/>
          </p:nvPr>
        </p:nvSpPr>
        <p:spPr/>
        <p:txBody>
          <a:bodyPr/>
          <a:lstStyle/>
          <a:p>
            <a:fld id="{F6AA3181-37E1-4D43-A40E-0B61FF5DACFC}" type="datetime1">
              <a:rPr lang="en-GB" smtClean="0">
                <a:solidFill>
                  <a:srgbClr val="727272"/>
                </a:solidFill>
              </a:rPr>
              <a:pPr/>
              <a:t>03/09/2019</a:t>
            </a:fld>
            <a:endParaRPr lang="de-DE">
              <a:solidFill>
                <a:srgbClr val="727272"/>
              </a:solidFill>
            </a:endParaRPr>
          </a:p>
        </p:txBody>
      </p:sp>
      <p:sp>
        <p:nvSpPr>
          <p:cNvPr id="7" name="Inhaltsplatzhalter 2"/>
          <p:cNvSpPr>
            <a:spLocks noGrp="1"/>
          </p:cNvSpPr>
          <p:nvPr>
            <p:ph idx="1" hasCustomPrompt="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a:t>Click here to add text</a:t>
            </a:r>
          </a:p>
          <a:p>
            <a:pPr lvl="1"/>
            <a:r>
              <a:rPr lang="en-GB" noProof="0" dirty="0"/>
              <a:t>Second layer</a:t>
            </a:r>
          </a:p>
          <a:p>
            <a:pPr lvl="2"/>
            <a:r>
              <a:rPr lang="en-GB" noProof="0" dirty="0"/>
              <a:t>Third layer</a:t>
            </a:r>
          </a:p>
          <a:p>
            <a:pPr lvl="3"/>
            <a:r>
              <a:rPr lang="en-GB" noProof="0" dirty="0"/>
              <a:t>Fourth layer</a:t>
            </a:r>
          </a:p>
        </p:txBody>
      </p:sp>
    </p:spTree>
    <p:extLst>
      <p:ext uri="{BB962C8B-B14F-4D97-AF65-F5344CB8AC3E}">
        <p14:creationId xmlns:p14="http://schemas.microsoft.com/office/powerpoint/2010/main" val="266127877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0C74AD-B612-4C54-B1A5-8198058F00D8}" type="datetimeFigureOut">
              <a:rPr lang="en-ZA" smtClean="0"/>
              <a:t>2019-09-03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2DE89AF4-D2C6-424C-B196-3AAEF0349AE6}" type="slidenum">
              <a:rPr lang="en-ZA" smtClean="0"/>
              <a:t>‹#›</a:t>
            </a:fld>
            <a:endParaRPr lang="en-ZA"/>
          </a:p>
        </p:txBody>
      </p:sp>
    </p:spTree>
    <p:extLst>
      <p:ext uri="{BB962C8B-B14F-4D97-AF65-F5344CB8AC3E}">
        <p14:creationId xmlns:p14="http://schemas.microsoft.com/office/powerpoint/2010/main" val="763630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slideLayout" Target="../slideLayouts/slideLayout3.xml"/><Relationship Id="rId7"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91" name="Rectangle 15"/>
          <p:cNvSpPr>
            <a:spLocks noGrp="1" noChangeArrowheads="1"/>
          </p:cNvSpPr>
          <p:nvPr>
            <p:ph type="title"/>
          </p:nvPr>
        </p:nvSpPr>
        <p:spPr bwMode="auto">
          <a:xfrm>
            <a:off x="684000" y="1483200"/>
            <a:ext cx="7776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dirty="0"/>
              <a:t>Titel durch Klicken hinzufügen</a:t>
            </a:r>
          </a:p>
        </p:txBody>
      </p:sp>
      <p:pic>
        <p:nvPicPr>
          <p:cNvPr id="18" name="Grafik 6"/>
          <p:cNvPicPr>
            <a:picLocks noChangeAspect="1"/>
          </p:cNvPicPr>
          <p:nvPr/>
        </p:nvPicPr>
        <p:blipFill rotWithShape="1">
          <a:blip r:embed="rId7" cstate="print">
            <a:extLst>
              <a:ext uri="{28A0092B-C50C-407E-A947-70E740481C1C}">
                <a14:useLocalDpi xmlns:a14="http://schemas.microsoft.com/office/drawing/2010/main" val="0"/>
              </a:ext>
            </a:extLst>
          </a:blip>
          <a:srcRect l="8994" t="1" r="-3086" b="-38"/>
          <a:stretch/>
        </p:blipFill>
        <p:spPr bwMode="auto">
          <a:xfrm>
            <a:off x="448" y="0"/>
            <a:ext cx="8604000" cy="1116000"/>
          </a:xfrm>
          <a:prstGeom prst="rect">
            <a:avLst/>
          </a:prstGeom>
          <a:noFill/>
          <a:ln w="9525">
            <a:noFill/>
            <a:miter lim="800000"/>
            <a:headEnd/>
            <a:tailEnd/>
          </a:ln>
        </p:spPr>
      </p:pic>
      <p:pic>
        <p:nvPicPr>
          <p:cNvPr id="20" name="Grafik 8"/>
          <p:cNvPicPr>
            <a:picLocks noChangeAspect="1"/>
          </p:cNvPicPr>
          <p:nvPr/>
        </p:nvPicPr>
        <p:blipFill>
          <a:blip r:embed="rId8" cstate="print"/>
          <a:srcRect/>
          <a:stretch>
            <a:fillRect/>
          </a:stretch>
        </p:blipFill>
        <p:spPr bwMode="auto">
          <a:xfrm>
            <a:off x="0" y="5851525"/>
            <a:ext cx="9144000" cy="738188"/>
          </a:xfrm>
          <a:prstGeom prst="rect">
            <a:avLst/>
          </a:prstGeom>
          <a:noFill/>
          <a:ln w="9525">
            <a:noFill/>
            <a:miter lim="800000"/>
            <a:headEnd/>
            <a:tailEnd/>
          </a:ln>
        </p:spPr>
      </p:pic>
      <p:sp>
        <p:nvSpPr>
          <p:cNvPr id="75792" name="Rectangle 16"/>
          <p:cNvSpPr>
            <a:spLocks noGrp="1" noChangeArrowheads="1"/>
          </p:cNvSpPr>
          <p:nvPr>
            <p:ph type="body" idx="1"/>
          </p:nvPr>
        </p:nvSpPr>
        <p:spPr bwMode="auto">
          <a:xfrm>
            <a:off x="684000" y="2447999"/>
            <a:ext cx="7776000" cy="381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latinLnBrk="0">
              <a:lnSpc>
                <a:spcPct val="100000"/>
              </a:lnSpc>
              <a:buSzTx/>
              <a:buFontTx/>
              <a:buNone/>
            </a:pPr>
            <a:r>
              <a:rPr lang="de-DE" noProof="0" dirty="0"/>
              <a:t>Erste Ebene</a:t>
            </a:r>
          </a:p>
          <a:p>
            <a:pPr marL="360000" lvl="1">
              <a:buClr>
                <a:srgbClr val="C80F0F"/>
              </a:buClr>
            </a:pPr>
            <a:r>
              <a:rPr lang="de-DE" noProof="0" dirty="0"/>
              <a:t>Zweite Ebene</a:t>
            </a:r>
          </a:p>
          <a:p>
            <a:pPr marL="720000" lvl="2"/>
            <a:r>
              <a:rPr lang="de-DE" noProof="0" dirty="0"/>
              <a:t>Dritte Ebene</a:t>
            </a:r>
          </a:p>
          <a:p>
            <a:pPr marL="1080000" lvl="3"/>
            <a:r>
              <a:rPr lang="de-DE" noProof="0" dirty="0"/>
              <a:t>Vierte Ebene</a:t>
            </a:r>
          </a:p>
        </p:txBody>
      </p:sp>
      <p:sp>
        <p:nvSpPr>
          <p:cNvPr id="15" name="Rectangle 25"/>
          <p:cNvSpPr>
            <a:spLocks noGrp="1" noChangeArrowheads="1"/>
          </p:cNvSpPr>
          <p:nvPr>
            <p:ph type="ftr" sz="quarter" idx="3"/>
          </p:nvPr>
        </p:nvSpPr>
        <p:spPr bwMode="auto">
          <a:xfrm>
            <a:off x="2862776" y="6581001"/>
            <a:ext cx="3418449"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a:defRPr sz="1000" b="1" spc="70" baseline="0">
                <a:solidFill>
                  <a:schemeClr val="tx2"/>
                </a:solidFill>
                <a:latin typeface="Arial Narrow" pitchFamily="34" charset="0"/>
              </a:defRPr>
            </a:lvl1pPr>
          </a:lstStyle>
          <a:p>
            <a:pPr eaLnBrk="0" fontAlgn="base" hangingPunct="0">
              <a:spcBef>
                <a:spcPct val="0"/>
              </a:spcBef>
              <a:spcAft>
                <a:spcPct val="0"/>
              </a:spcAft>
            </a:pPr>
            <a:endParaRPr lang="de-DE">
              <a:solidFill>
                <a:srgbClr val="727272"/>
              </a:solidFill>
            </a:endParaRPr>
          </a:p>
        </p:txBody>
      </p:sp>
      <p:sp>
        <p:nvSpPr>
          <p:cNvPr id="16" name="Rectangle 17"/>
          <p:cNvSpPr>
            <a:spLocks noGrp="1" noChangeArrowheads="1"/>
          </p:cNvSpPr>
          <p:nvPr>
            <p:ph type="dt" sz="half" idx="2"/>
          </p:nvPr>
        </p:nvSpPr>
        <p:spPr bwMode="auto">
          <a:xfrm>
            <a:off x="679155" y="6581001"/>
            <a:ext cx="1295400"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000" b="0">
                <a:solidFill>
                  <a:schemeClr val="tx2"/>
                </a:solidFill>
                <a:latin typeface="Arial Narrow" pitchFamily="34" charset="0"/>
              </a:defRPr>
            </a:lvl1pPr>
          </a:lstStyle>
          <a:p>
            <a:pPr eaLnBrk="0" fontAlgn="base" hangingPunct="0">
              <a:spcBef>
                <a:spcPct val="0"/>
              </a:spcBef>
              <a:spcAft>
                <a:spcPct val="0"/>
              </a:spcAft>
            </a:pPr>
            <a:fld id="{61FFE857-D1F6-468F-825E-65FB7D94AB69}" type="datetime1">
              <a:rPr lang="de-DE" smtClean="0">
                <a:solidFill>
                  <a:srgbClr val="727272"/>
                </a:solidFill>
              </a:rPr>
              <a:pPr eaLnBrk="0" fontAlgn="base" hangingPunct="0">
                <a:spcBef>
                  <a:spcPct val="0"/>
                </a:spcBef>
                <a:spcAft>
                  <a:spcPct val="0"/>
                </a:spcAft>
              </a:pPr>
              <a:t>03.09.2019</a:t>
            </a:fld>
            <a:endParaRPr lang="de-DE">
              <a:solidFill>
                <a:srgbClr val="727272"/>
              </a:solidFill>
            </a:endParaRPr>
          </a:p>
        </p:txBody>
      </p:sp>
      <p:sp>
        <p:nvSpPr>
          <p:cNvPr id="10" name="Text Box 19"/>
          <p:cNvSpPr txBox="1">
            <a:spLocks noChangeArrowheads="1"/>
          </p:cNvSpPr>
          <p:nvPr/>
        </p:nvSpPr>
        <p:spPr bwMode="auto">
          <a:xfrm>
            <a:off x="7532900" y="6581001"/>
            <a:ext cx="927100" cy="246221"/>
          </a:xfrm>
          <a:prstGeom prst="rect">
            <a:avLst/>
          </a:prstGeom>
          <a:noFill/>
          <a:ln w="9525">
            <a:noFill/>
            <a:miter lim="800000"/>
            <a:headEnd/>
            <a:tailEnd/>
          </a:ln>
          <a:effectLst/>
        </p:spPr>
        <p:txBody>
          <a:bodyPr rIns="0">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pPr algn="r"/>
            <a:r>
              <a:rPr lang="es-ES_tradnl" sz="1000" b="0" dirty="0">
                <a:solidFill>
                  <a:srgbClr val="6E6452"/>
                </a:solidFill>
                <a:latin typeface="Arial Narrow" pitchFamily="34" charset="0"/>
              </a:rPr>
              <a:t>Seite </a:t>
            </a:r>
            <a:fld id="{327115CA-E6A4-425F-BB4F-A64D48743A27}" type="slidenum">
              <a:rPr lang="de-DE" sz="1000" b="0" smtClean="0">
                <a:solidFill>
                  <a:srgbClr val="727272"/>
                </a:solidFill>
                <a:latin typeface="Arial Narrow" pitchFamily="34" charset="0"/>
              </a:rPr>
              <a:pPr algn="r"/>
              <a:t>‹#›</a:t>
            </a:fld>
            <a:endParaRPr lang="de-DE" sz="1000" b="0" dirty="0">
              <a:solidFill>
                <a:srgbClr val="727272"/>
              </a:solidFill>
              <a:latin typeface="Arial Narrow" pitchFamily="34" charset="0"/>
            </a:endParaRPr>
          </a:p>
        </p:txBody>
      </p:sp>
      <p:pic>
        <p:nvPicPr>
          <p:cNvPr id="2" name="Picture 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874853" y="260962"/>
            <a:ext cx="3600400" cy="594075"/>
          </a:xfrm>
          <a:prstGeom prst="rect">
            <a:avLst/>
          </a:prstGeom>
        </p:spPr>
      </p:pic>
    </p:spTree>
    <p:extLst>
      <p:ext uri="{BB962C8B-B14F-4D97-AF65-F5344CB8AC3E}">
        <p14:creationId xmlns:p14="http://schemas.microsoft.com/office/powerpoint/2010/main" val="28233837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7" r:id="rId4"/>
    <p:sldLayoutId id="2147483670" r:id="rId5"/>
  </p:sldLayoutIdLst>
  <p:transition/>
  <p:hf sldNum="0" hdr="0" ftr="0"/>
  <p:txStyles>
    <p:titleStyle>
      <a:lvl1pPr algn="l" rtl="0" eaLnBrk="1" fontAlgn="base" hangingPunct="1">
        <a:spcBef>
          <a:spcPct val="0"/>
        </a:spcBef>
        <a:spcAft>
          <a:spcPct val="0"/>
        </a:spcAft>
        <a:defRPr sz="2400">
          <a:solidFill>
            <a:schemeClr val="tx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60000" indent="-360000" algn="l" rtl="0" eaLnBrk="1" fontAlgn="base" hangingPunct="1">
        <a:spcBef>
          <a:spcPts val="400"/>
        </a:spcBef>
        <a:spcAft>
          <a:spcPts val="800"/>
        </a:spcAft>
        <a:buClr>
          <a:srgbClr val="C80F0F"/>
        </a:buClr>
        <a:buFont typeface="Arial" pitchFamily="34" charset="0"/>
        <a:buChar char="•"/>
        <a:tabLst>
          <a:tab pos="2190750" algn="l"/>
        </a:tabLst>
        <a:defRPr lang="de-DE" sz="1800" baseline="0" noProof="0" smtClean="0">
          <a:solidFill>
            <a:schemeClr val="tx2"/>
          </a:solidFill>
          <a:latin typeface="+mn-lt"/>
          <a:ea typeface="+mn-ea"/>
          <a:cs typeface="+mn-cs"/>
        </a:defRPr>
      </a:lvl1pPr>
      <a:lvl2pPr marL="720000" indent="-360000" algn="l" rtl="0" eaLnBrk="1" fontAlgn="base" hangingPunct="1">
        <a:spcBef>
          <a:spcPts val="400"/>
        </a:spcBef>
        <a:spcAft>
          <a:spcPts val="800"/>
        </a:spcAft>
        <a:buClr>
          <a:schemeClr val="accent1"/>
        </a:buClr>
        <a:buFont typeface="Arial" pitchFamily="34" charset="0"/>
        <a:buChar char="•"/>
        <a:tabLst>
          <a:tab pos="2190750" algn="l"/>
        </a:tabLst>
        <a:defRPr lang="de-DE" sz="1800" noProof="0" smtClean="0">
          <a:solidFill>
            <a:schemeClr val="tx2"/>
          </a:solidFill>
          <a:latin typeface="+mn-lt"/>
        </a:defRPr>
      </a:lvl2pPr>
      <a:lvl3pPr marL="1080000" indent="-360000" algn="l" rtl="0" eaLnBrk="1" fontAlgn="base" hangingPunct="1">
        <a:spcBef>
          <a:spcPts val="400"/>
        </a:spcBef>
        <a:spcAft>
          <a:spcPts val="800"/>
        </a:spcAft>
        <a:buClr>
          <a:schemeClr val="tx2"/>
        </a:buClr>
        <a:buFont typeface="Arial" pitchFamily="34" charset="0"/>
        <a:buChar char="•"/>
        <a:tabLst>
          <a:tab pos="2190750" algn="l"/>
        </a:tabLst>
        <a:defRPr lang="de-DE" sz="1800" noProof="0" smtClean="0">
          <a:solidFill>
            <a:schemeClr val="tx2"/>
          </a:solidFill>
          <a:latin typeface="+mn-lt"/>
        </a:defRPr>
      </a:lvl3pPr>
      <a:lvl4pPr marL="1440000" indent="-360000" algn="l" rtl="0" eaLnBrk="1" fontAlgn="base" hangingPunct="1">
        <a:spcBef>
          <a:spcPts val="400"/>
        </a:spcBef>
        <a:spcAft>
          <a:spcPts val="800"/>
        </a:spcAft>
        <a:buClr>
          <a:schemeClr val="tx2"/>
        </a:buClr>
        <a:buFont typeface="Arial" pitchFamily="34" charset="0"/>
        <a:buChar char="•"/>
        <a:tabLst>
          <a:tab pos="2190750" algn="l"/>
        </a:tabLst>
        <a:defRPr lang="de-DE" sz="1800" baseline="0" noProof="0" smtClean="0">
          <a:solidFill>
            <a:schemeClr val="tx2"/>
          </a:solidFill>
          <a:latin typeface="+mn-lt"/>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000" y="1483200"/>
            <a:ext cx="7776000" cy="1945800"/>
          </a:xfrm>
        </p:spPr>
        <p:txBody>
          <a:bodyPr/>
          <a:lstStyle/>
          <a:p>
            <a:pPr algn="ctr"/>
            <a:r>
              <a:rPr lang="de-DE" sz="2800" b="1" dirty="0">
                <a:solidFill>
                  <a:srgbClr val="C80F0F"/>
                </a:solidFill>
                <a:latin typeface="Arial" panose="020B0604020202020204" pitchFamily="34" charset="0"/>
                <a:cs typeface="Arial" panose="020B0604020202020204" pitchFamily="34" charset="0"/>
              </a:rPr>
              <a:t>SAIs and SDG 16 </a:t>
            </a:r>
            <a:br>
              <a:rPr lang="de-DE" sz="2800" b="1" dirty="0">
                <a:solidFill>
                  <a:srgbClr val="C80F0F"/>
                </a:solidFill>
                <a:latin typeface="Arial" panose="020B0604020202020204" pitchFamily="34" charset="0"/>
                <a:cs typeface="Arial" panose="020B0604020202020204" pitchFamily="34" charset="0"/>
              </a:rPr>
            </a:br>
            <a:r>
              <a:rPr lang="de-DE" sz="2800" b="1" dirty="0">
                <a:solidFill>
                  <a:srgbClr val="C80F0F"/>
                </a:solidFill>
                <a:latin typeface="Arial" panose="020B0604020202020204" pitchFamily="34" charset="0"/>
                <a:cs typeface="Arial" panose="020B0604020202020204" pitchFamily="34" charset="0"/>
              </a:rPr>
              <a:t/>
            </a:r>
            <a:br>
              <a:rPr lang="de-DE" sz="2800" b="1" dirty="0">
                <a:solidFill>
                  <a:srgbClr val="C80F0F"/>
                </a:solidFill>
                <a:latin typeface="Arial" panose="020B0604020202020204" pitchFamily="34" charset="0"/>
                <a:cs typeface="Arial" panose="020B0604020202020204" pitchFamily="34" charset="0"/>
              </a:rPr>
            </a:br>
            <a:r>
              <a:rPr lang="de-DE" sz="2800" b="1" dirty="0">
                <a:solidFill>
                  <a:srgbClr val="C80F0F"/>
                </a:solidFill>
                <a:latin typeface="Arial" panose="020B0604020202020204" pitchFamily="34" charset="0"/>
                <a:cs typeface="Arial" panose="020B0604020202020204" pitchFamily="34" charset="0"/>
              </a:rPr>
              <a:t> PFM Reporting Framework for </a:t>
            </a:r>
            <a:br>
              <a:rPr lang="de-DE" sz="2800" b="1" dirty="0">
                <a:solidFill>
                  <a:srgbClr val="C80F0F"/>
                </a:solidFill>
                <a:latin typeface="Arial" panose="020B0604020202020204" pitchFamily="34" charset="0"/>
                <a:cs typeface="Arial" panose="020B0604020202020204" pitchFamily="34" charset="0"/>
              </a:rPr>
            </a:br>
            <a:r>
              <a:rPr lang="de-DE" sz="2800" b="1" dirty="0">
                <a:solidFill>
                  <a:srgbClr val="C80F0F"/>
                </a:solidFill>
                <a:latin typeface="Arial" panose="020B0604020202020204" pitchFamily="34" charset="0"/>
                <a:cs typeface="Arial" panose="020B0604020202020204" pitchFamily="34" charset="0"/>
              </a:rPr>
              <a:t>African Supreme Audit Institutions</a:t>
            </a:r>
            <a:r>
              <a:rPr lang="de-DE" sz="3200" b="1" dirty="0">
                <a:solidFill>
                  <a:srgbClr val="C80F0F"/>
                </a:solidFill>
                <a:latin typeface="Arial" panose="020B0604020202020204" pitchFamily="34" charset="0"/>
                <a:cs typeface="Arial" panose="020B0604020202020204" pitchFamily="34" charset="0"/>
              </a:rPr>
              <a:t/>
            </a:r>
            <a:br>
              <a:rPr lang="de-DE" sz="3200" b="1" dirty="0">
                <a:solidFill>
                  <a:srgbClr val="C80F0F"/>
                </a:solidFill>
                <a:latin typeface="Arial" panose="020B0604020202020204" pitchFamily="34" charset="0"/>
                <a:cs typeface="Arial" panose="020B0604020202020204" pitchFamily="34" charset="0"/>
              </a:rPr>
            </a:br>
            <a:r>
              <a:rPr lang="de-DE" sz="3200" b="1" dirty="0">
                <a:solidFill>
                  <a:srgbClr val="C80F0F"/>
                </a:solidFill>
                <a:latin typeface="Arial" panose="020B0604020202020204" pitchFamily="34" charset="0"/>
                <a:cs typeface="Arial" panose="020B0604020202020204" pitchFamily="34" charset="0"/>
              </a:rPr>
              <a:t/>
            </a:r>
            <a:br>
              <a:rPr lang="de-DE" sz="3200" b="1" dirty="0">
                <a:solidFill>
                  <a:srgbClr val="C80F0F"/>
                </a:solidFill>
                <a:latin typeface="Arial" panose="020B0604020202020204" pitchFamily="34" charset="0"/>
                <a:cs typeface="Arial" panose="020B0604020202020204" pitchFamily="34" charset="0"/>
              </a:rPr>
            </a:br>
            <a:r>
              <a:rPr lang="de-DE" sz="1600" dirty="0">
                <a:solidFill>
                  <a:schemeClr val="bg2">
                    <a:lumMod val="25000"/>
                  </a:schemeClr>
                </a:solidFill>
                <a:latin typeface="Arial" panose="020B0604020202020204" pitchFamily="34" charset="0"/>
                <a:cs typeface="Arial" panose="020B0604020202020204" pitchFamily="34" charset="0"/>
              </a:rPr>
              <a:t>Dr. Barbara Dutzler </a:t>
            </a:r>
            <a:br>
              <a:rPr lang="de-DE" sz="1600" dirty="0">
                <a:solidFill>
                  <a:schemeClr val="bg2">
                    <a:lumMod val="25000"/>
                  </a:schemeClr>
                </a:solidFill>
                <a:latin typeface="Arial" panose="020B0604020202020204" pitchFamily="34" charset="0"/>
                <a:cs typeface="Arial" panose="020B0604020202020204" pitchFamily="34" charset="0"/>
              </a:rPr>
            </a:br>
            <a:r>
              <a:rPr lang="de-DE" sz="1600" dirty="0">
                <a:solidFill>
                  <a:schemeClr val="bg2">
                    <a:lumMod val="25000"/>
                  </a:schemeClr>
                </a:solidFill>
                <a:latin typeface="Arial" panose="020B0604020202020204" pitchFamily="34" charset="0"/>
                <a:cs typeface="Arial" panose="020B0604020202020204" pitchFamily="34" charset="0"/>
              </a:rPr>
              <a:t>Good Financial Governance in Africa Programme</a:t>
            </a:r>
            <a:br>
              <a:rPr lang="de-DE" sz="1600" dirty="0">
                <a:solidFill>
                  <a:schemeClr val="bg2">
                    <a:lumMod val="25000"/>
                  </a:schemeClr>
                </a:solidFill>
                <a:latin typeface="Arial" panose="020B0604020202020204" pitchFamily="34" charset="0"/>
                <a:cs typeface="Arial" panose="020B0604020202020204" pitchFamily="34" charset="0"/>
              </a:rPr>
            </a:br>
            <a:r>
              <a:rPr lang="de-DE" sz="1600" dirty="0">
                <a:solidFill>
                  <a:schemeClr val="bg2">
                    <a:lumMod val="25000"/>
                  </a:schemeClr>
                </a:solidFill>
                <a:latin typeface="Arial" panose="020B0604020202020204" pitchFamily="34" charset="0"/>
                <a:cs typeface="Arial" panose="020B0604020202020204" pitchFamily="34" charset="0"/>
              </a:rPr>
              <a:t/>
            </a:r>
            <a:br>
              <a:rPr lang="de-DE" sz="1600" dirty="0">
                <a:solidFill>
                  <a:schemeClr val="bg2">
                    <a:lumMod val="25000"/>
                  </a:schemeClr>
                </a:solidFill>
                <a:latin typeface="Arial" panose="020B0604020202020204" pitchFamily="34" charset="0"/>
                <a:cs typeface="Arial" panose="020B0604020202020204" pitchFamily="34" charset="0"/>
              </a:rPr>
            </a:br>
            <a:r>
              <a:rPr lang="de-DE" sz="1600" dirty="0">
                <a:solidFill>
                  <a:schemeClr val="bg2">
                    <a:lumMod val="25000"/>
                  </a:schemeClr>
                </a:solidFill>
                <a:latin typeface="Arial" panose="020B0604020202020204" pitchFamily="34" charset="0"/>
                <a:cs typeface="Arial" panose="020B0604020202020204" pitchFamily="34" charset="0"/>
              </a:rPr>
              <a:t/>
            </a:r>
            <a:br>
              <a:rPr lang="de-DE" sz="1600" dirty="0">
                <a:solidFill>
                  <a:schemeClr val="bg2">
                    <a:lumMod val="25000"/>
                  </a:schemeClr>
                </a:solidFill>
                <a:latin typeface="Arial" panose="020B0604020202020204" pitchFamily="34" charset="0"/>
                <a:cs typeface="Arial" panose="020B0604020202020204" pitchFamily="34" charset="0"/>
              </a:rPr>
            </a:br>
            <a:r>
              <a:rPr lang="en-US" sz="1600" dirty="0">
                <a:solidFill>
                  <a:schemeClr val="bg2">
                    <a:lumMod val="25000"/>
                  </a:schemeClr>
                </a:solidFill>
                <a:latin typeface="Arial" panose="020B0604020202020204" pitchFamily="34" charset="0"/>
                <a:cs typeface="Arial" panose="020B0604020202020204" pitchFamily="34" charset="0"/>
              </a:rPr>
              <a:t>Working Group on KNI, </a:t>
            </a:r>
            <a:br>
              <a:rPr lang="en-US" sz="1600" dirty="0">
                <a:solidFill>
                  <a:schemeClr val="bg2">
                    <a:lumMod val="25000"/>
                  </a:schemeClr>
                </a:solidFill>
                <a:latin typeface="Arial" panose="020B0604020202020204" pitchFamily="34" charset="0"/>
                <a:cs typeface="Arial" panose="020B0604020202020204" pitchFamily="34" charset="0"/>
              </a:rPr>
            </a:br>
            <a:r>
              <a:rPr lang="en-US" sz="1600" dirty="0">
                <a:solidFill>
                  <a:schemeClr val="bg2">
                    <a:lumMod val="25000"/>
                  </a:schemeClr>
                </a:solidFill>
                <a:latin typeface="Arial" panose="020B0604020202020204" pitchFamily="34" charset="0"/>
                <a:cs typeface="Arial" panose="020B0604020202020204" pitchFamily="34" charset="0"/>
              </a:rPr>
              <a:t>Rome, Italy, 27-28 March, 2018</a:t>
            </a:r>
          </a:p>
        </p:txBody>
      </p:sp>
      <p:sp>
        <p:nvSpPr>
          <p:cNvPr id="3" name="Footer Placeholder 2"/>
          <p:cNvSpPr>
            <a:spLocks noGrp="1"/>
          </p:cNvSpPr>
          <p:nvPr>
            <p:ph type="ftr" sz="quarter" idx="10"/>
          </p:nvPr>
        </p:nvSpPr>
        <p:spPr/>
        <p:txBody>
          <a:bodyPr/>
          <a:lstStyle/>
          <a:p>
            <a:r>
              <a:rPr lang="en-GB" dirty="0">
                <a:solidFill>
                  <a:srgbClr val="727272"/>
                </a:solidFill>
              </a:rPr>
              <a:t>GFG in Africa</a:t>
            </a:r>
          </a:p>
        </p:txBody>
      </p:sp>
      <p:sp>
        <p:nvSpPr>
          <p:cNvPr id="4" name="Date Placeholder 3"/>
          <p:cNvSpPr>
            <a:spLocks noGrp="1"/>
          </p:cNvSpPr>
          <p:nvPr>
            <p:ph type="dt" sz="half" idx="11"/>
          </p:nvPr>
        </p:nvSpPr>
        <p:spPr/>
        <p:txBody>
          <a:bodyPr/>
          <a:lstStyle/>
          <a:p>
            <a:fld id="{1D6BC8C7-2555-4726-A83D-22B563574A3B}" type="datetime1">
              <a:rPr lang="en-GB" smtClean="0">
                <a:solidFill>
                  <a:srgbClr val="727272"/>
                </a:solidFill>
              </a:rPr>
              <a:pPr/>
              <a:t>03/09/2019</a:t>
            </a:fld>
            <a:endParaRPr lang="de-DE" dirty="0">
              <a:solidFill>
                <a:srgbClr val="727272"/>
              </a:solidFill>
            </a:endParaRPr>
          </a:p>
        </p:txBody>
      </p:sp>
    </p:spTree>
    <p:extLst>
      <p:ext uri="{BB962C8B-B14F-4D97-AF65-F5344CB8AC3E}">
        <p14:creationId xmlns:p14="http://schemas.microsoft.com/office/powerpoint/2010/main" val="287058617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4F6D6E-FC15-4EA6-A811-CF80B1114448}"/>
              </a:ext>
            </a:extLst>
          </p:cNvPr>
          <p:cNvSpPr>
            <a:spLocks noGrp="1"/>
          </p:cNvSpPr>
          <p:nvPr>
            <p:ph type="title"/>
          </p:nvPr>
        </p:nvSpPr>
        <p:spPr/>
        <p:txBody>
          <a:bodyPr/>
          <a:lstStyle/>
          <a:p>
            <a:r>
              <a:rPr lang="de-DE" b="1" dirty="0">
                <a:solidFill>
                  <a:schemeClr val="accent2"/>
                </a:solidFill>
              </a:rPr>
              <a:t>PFM: Form </a:t>
            </a:r>
            <a:r>
              <a:rPr lang="de-DE" b="1" dirty="0" err="1">
                <a:solidFill>
                  <a:schemeClr val="accent2"/>
                </a:solidFill>
              </a:rPr>
              <a:t>over</a:t>
            </a:r>
            <a:r>
              <a:rPr lang="de-DE" b="1" dirty="0">
                <a:solidFill>
                  <a:schemeClr val="accent2"/>
                </a:solidFill>
              </a:rPr>
              <a:t> </a:t>
            </a:r>
            <a:r>
              <a:rPr lang="de-DE" b="1" dirty="0" err="1">
                <a:solidFill>
                  <a:schemeClr val="accent2"/>
                </a:solidFill>
              </a:rPr>
              <a:t>Function</a:t>
            </a:r>
            <a:r>
              <a:rPr lang="de-DE" b="1" dirty="0">
                <a:solidFill>
                  <a:schemeClr val="accent2"/>
                </a:solidFill>
              </a:rPr>
              <a:t>?</a:t>
            </a:r>
          </a:p>
        </p:txBody>
      </p:sp>
      <p:sp>
        <p:nvSpPr>
          <p:cNvPr id="3" name="Datumsplatzhalter 2">
            <a:extLst>
              <a:ext uri="{FF2B5EF4-FFF2-40B4-BE49-F238E27FC236}">
                <a16:creationId xmlns:a16="http://schemas.microsoft.com/office/drawing/2014/main" id="{F8FA666F-113F-4965-A43F-6B7E04CEA777}"/>
              </a:ext>
            </a:extLst>
          </p:cNvPr>
          <p:cNvSpPr>
            <a:spLocks noGrp="1"/>
          </p:cNvSpPr>
          <p:nvPr>
            <p:ph type="dt" sz="half" idx="11"/>
          </p:nvPr>
        </p:nvSpPr>
        <p:spPr/>
        <p:txBody>
          <a:bodyPr/>
          <a:lstStyle/>
          <a:p>
            <a:fld id="{9DF82BE6-0F58-43E1-B84C-49C387038294}" type="datetime1">
              <a:rPr lang="de-DE" smtClean="0">
                <a:solidFill>
                  <a:srgbClr val="727272"/>
                </a:solidFill>
              </a:rPr>
              <a:pPr/>
              <a:t>03.09.2019</a:t>
            </a:fld>
            <a:endParaRPr lang="de-DE">
              <a:solidFill>
                <a:srgbClr val="727272"/>
              </a:solidFill>
            </a:endParaRPr>
          </a:p>
        </p:txBody>
      </p:sp>
      <p:graphicFrame>
        <p:nvGraphicFramePr>
          <p:cNvPr id="7" name="Tabelle 6">
            <a:extLst>
              <a:ext uri="{FF2B5EF4-FFF2-40B4-BE49-F238E27FC236}">
                <a16:creationId xmlns:a16="http://schemas.microsoft.com/office/drawing/2014/main" id="{D67A5293-AAAD-429B-BE0B-1583DBED7BF7}"/>
              </a:ext>
            </a:extLst>
          </p:cNvPr>
          <p:cNvGraphicFramePr>
            <a:graphicFrameLocks noGrp="1"/>
          </p:cNvGraphicFramePr>
          <p:nvPr>
            <p:extLst>
              <p:ext uri="{D42A27DB-BD31-4B8C-83A1-F6EECF244321}">
                <p14:modId xmlns:p14="http://schemas.microsoft.com/office/powerpoint/2010/main" val="3611648502"/>
              </p:ext>
            </p:extLst>
          </p:nvPr>
        </p:nvGraphicFramePr>
        <p:xfrm>
          <a:off x="899592" y="2101128"/>
          <a:ext cx="7560408" cy="3898456"/>
        </p:xfrm>
        <a:graphic>
          <a:graphicData uri="http://schemas.openxmlformats.org/drawingml/2006/table">
            <a:tbl>
              <a:tblPr firstRow="1" bandRow="1">
                <a:tableStyleId>{5C22544A-7EE6-4342-B048-85BDC9FD1C3A}</a:tableStyleId>
              </a:tblPr>
              <a:tblGrid>
                <a:gridCol w="3780204">
                  <a:extLst>
                    <a:ext uri="{9D8B030D-6E8A-4147-A177-3AD203B41FA5}">
                      <a16:colId xmlns:a16="http://schemas.microsoft.com/office/drawing/2014/main" val="1147366447"/>
                    </a:ext>
                  </a:extLst>
                </a:gridCol>
                <a:gridCol w="3780204">
                  <a:extLst>
                    <a:ext uri="{9D8B030D-6E8A-4147-A177-3AD203B41FA5}">
                      <a16:colId xmlns:a16="http://schemas.microsoft.com/office/drawing/2014/main" val="2095551823"/>
                    </a:ext>
                  </a:extLst>
                </a:gridCol>
              </a:tblGrid>
              <a:tr h="468901">
                <a:tc>
                  <a:txBody>
                    <a:bodyPr/>
                    <a:lstStyle/>
                    <a:p>
                      <a:r>
                        <a:rPr lang="de-DE" dirty="0"/>
                        <a:t>Formal Features</a:t>
                      </a:r>
                    </a:p>
                  </a:txBody>
                  <a:tcPr/>
                </a:tc>
                <a:tc>
                  <a:txBody>
                    <a:bodyPr/>
                    <a:lstStyle/>
                    <a:p>
                      <a:r>
                        <a:rPr lang="de-DE" dirty="0" err="1"/>
                        <a:t>Functional</a:t>
                      </a:r>
                      <a:r>
                        <a:rPr lang="de-DE" dirty="0"/>
                        <a:t> Features</a:t>
                      </a:r>
                    </a:p>
                  </a:txBody>
                  <a:tcPr/>
                </a:tc>
                <a:extLst>
                  <a:ext uri="{0D108BD9-81ED-4DB2-BD59-A6C34878D82A}">
                    <a16:rowId xmlns:a16="http://schemas.microsoft.com/office/drawing/2014/main" val="2684593489"/>
                  </a:ext>
                </a:extLst>
              </a:tr>
              <a:tr h="1172252">
                <a:tc>
                  <a:txBody>
                    <a:bodyPr/>
                    <a:lstStyle/>
                    <a:p>
                      <a:r>
                        <a:rPr lang="de-DE" sz="1800" b="1" dirty="0"/>
                        <a:t>De jure</a:t>
                      </a:r>
                    </a:p>
                    <a:p>
                      <a:r>
                        <a:rPr lang="de-DE" sz="1800" dirty="0" err="1"/>
                        <a:t>Legislation</a:t>
                      </a:r>
                      <a:r>
                        <a:rPr lang="de-DE" sz="1800" dirty="0"/>
                        <a:t>, </a:t>
                      </a:r>
                      <a:r>
                        <a:rPr lang="de-DE" sz="1800" dirty="0" err="1"/>
                        <a:t>intention</a:t>
                      </a:r>
                      <a:endParaRPr lang="de-DE" sz="1800" dirty="0"/>
                    </a:p>
                  </a:txBody>
                  <a:tcPr/>
                </a:tc>
                <a:tc>
                  <a:txBody>
                    <a:bodyPr/>
                    <a:lstStyle/>
                    <a:p>
                      <a:r>
                        <a:rPr lang="de-DE" sz="1800" b="1" dirty="0"/>
                        <a:t>De facto</a:t>
                      </a:r>
                    </a:p>
                    <a:p>
                      <a:r>
                        <a:rPr lang="de-DE" sz="1800" dirty="0"/>
                        <a:t>Implementation, </a:t>
                      </a:r>
                      <a:r>
                        <a:rPr lang="de-DE" sz="1800" dirty="0" err="1"/>
                        <a:t>compliance</a:t>
                      </a:r>
                      <a:r>
                        <a:rPr lang="de-DE" sz="1800" dirty="0"/>
                        <a:t>, </a:t>
                      </a:r>
                      <a:r>
                        <a:rPr lang="de-DE" sz="1800" dirty="0" err="1"/>
                        <a:t>enforcement</a:t>
                      </a:r>
                      <a:endParaRPr lang="de-DE" sz="1800" dirty="0"/>
                    </a:p>
                  </a:txBody>
                  <a:tcPr/>
                </a:tc>
                <a:extLst>
                  <a:ext uri="{0D108BD9-81ED-4DB2-BD59-A6C34878D82A}">
                    <a16:rowId xmlns:a16="http://schemas.microsoft.com/office/drawing/2014/main" val="368112923"/>
                  </a:ext>
                </a:extLst>
              </a:tr>
              <a:tr h="1342903">
                <a:tc>
                  <a:txBody>
                    <a:bodyPr/>
                    <a:lstStyle/>
                    <a:p>
                      <a:r>
                        <a:rPr lang="de-DE" sz="1800" b="1" dirty="0"/>
                        <a:t>Upstream in </a:t>
                      </a:r>
                      <a:r>
                        <a:rPr lang="de-DE" sz="1800" b="1" dirty="0" err="1"/>
                        <a:t>budget</a:t>
                      </a:r>
                      <a:r>
                        <a:rPr lang="de-DE" sz="1800" b="1" dirty="0"/>
                        <a:t> </a:t>
                      </a:r>
                      <a:r>
                        <a:rPr lang="de-DE" sz="1800" b="1" dirty="0" err="1"/>
                        <a:t>cycle</a:t>
                      </a:r>
                      <a:endParaRPr lang="de-DE" sz="1800" b="1" dirty="0"/>
                    </a:p>
                    <a:p>
                      <a:endParaRPr lang="de-DE" sz="1800" dirty="0"/>
                    </a:p>
                    <a:p>
                      <a:r>
                        <a:rPr lang="de-DE" sz="1800" dirty="0" err="1"/>
                        <a:t>Planning</a:t>
                      </a:r>
                      <a:r>
                        <a:rPr lang="de-DE" sz="1800" dirty="0"/>
                        <a:t>, </a:t>
                      </a:r>
                      <a:r>
                        <a:rPr lang="de-DE" sz="1800" dirty="0" err="1"/>
                        <a:t>budgeting</a:t>
                      </a:r>
                      <a:endParaRPr lang="de-DE" sz="1800" dirty="0"/>
                    </a:p>
                  </a:txBody>
                  <a:tcPr/>
                </a:tc>
                <a:tc>
                  <a:txBody>
                    <a:bodyPr/>
                    <a:lstStyle/>
                    <a:p>
                      <a:r>
                        <a:rPr lang="de-DE" sz="1800" b="1" dirty="0"/>
                        <a:t>Downstream in </a:t>
                      </a:r>
                      <a:r>
                        <a:rPr lang="de-DE" sz="1800" b="1" dirty="0" err="1"/>
                        <a:t>budget</a:t>
                      </a:r>
                      <a:r>
                        <a:rPr lang="de-DE" sz="1800" b="1" dirty="0"/>
                        <a:t> </a:t>
                      </a:r>
                      <a:r>
                        <a:rPr lang="de-DE" sz="1800" b="1" dirty="0" err="1"/>
                        <a:t>cycle</a:t>
                      </a:r>
                      <a:endParaRPr lang="de-DE" sz="1800" b="1" dirty="0"/>
                    </a:p>
                    <a:p>
                      <a:r>
                        <a:rPr lang="de-DE" sz="1800" dirty="0"/>
                        <a:t>Cash </a:t>
                      </a:r>
                      <a:r>
                        <a:rPr lang="de-DE" sz="1800" dirty="0" err="1"/>
                        <a:t>management</a:t>
                      </a:r>
                      <a:r>
                        <a:rPr lang="de-DE" sz="1800" dirty="0"/>
                        <a:t>, </a:t>
                      </a:r>
                      <a:r>
                        <a:rPr lang="de-DE" sz="1800" dirty="0" err="1"/>
                        <a:t>accounting</a:t>
                      </a:r>
                      <a:r>
                        <a:rPr lang="de-DE" sz="1800" dirty="0"/>
                        <a:t>, </a:t>
                      </a:r>
                      <a:r>
                        <a:rPr lang="de-DE" sz="1800" dirty="0" err="1"/>
                        <a:t>reporting</a:t>
                      </a:r>
                      <a:r>
                        <a:rPr lang="de-DE" sz="1800" dirty="0"/>
                        <a:t> and </a:t>
                      </a:r>
                      <a:r>
                        <a:rPr lang="de-DE" sz="1800" dirty="0" err="1"/>
                        <a:t>audit</a:t>
                      </a:r>
                      <a:endParaRPr lang="de-DE" sz="1800" dirty="0"/>
                    </a:p>
                  </a:txBody>
                  <a:tcPr/>
                </a:tc>
                <a:extLst>
                  <a:ext uri="{0D108BD9-81ED-4DB2-BD59-A6C34878D82A}">
                    <a16:rowId xmlns:a16="http://schemas.microsoft.com/office/drawing/2014/main" val="2490527426"/>
                  </a:ext>
                </a:extLst>
              </a:tr>
              <a:tr h="475413">
                <a:tc gridSpan="2">
                  <a:txBody>
                    <a:bodyPr/>
                    <a:lstStyle/>
                    <a:p>
                      <a:pPr algn="ctr"/>
                      <a:r>
                        <a:rPr lang="de-DE" b="1" dirty="0"/>
                        <a:t>Performance </a:t>
                      </a:r>
                      <a:r>
                        <a:rPr lang="de-DE" b="1" dirty="0" err="1"/>
                        <a:t>improvement</a:t>
                      </a:r>
                      <a:r>
                        <a:rPr lang="de-DE" b="1" dirty="0"/>
                        <a:t> 2001-2010 in 32 countries</a:t>
                      </a:r>
                    </a:p>
                    <a:p>
                      <a:endParaRPr lang="de-DE" dirty="0"/>
                    </a:p>
                    <a:p>
                      <a:r>
                        <a:rPr lang="de-DE" dirty="0"/>
                        <a:t>De jure 28%                                            De facto 16%</a:t>
                      </a:r>
                    </a:p>
                  </a:txBody>
                  <a:tcPr/>
                </a:tc>
                <a:tc hMerge="1">
                  <a:txBody>
                    <a:bodyPr/>
                    <a:lstStyle/>
                    <a:p>
                      <a:endParaRPr lang="de-DE" dirty="0"/>
                    </a:p>
                  </a:txBody>
                  <a:tcPr/>
                </a:tc>
                <a:extLst>
                  <a:ext uri="{0D108BD9-81ED-4DB2-BD59-A6C34878D82A}">
                    <a16:rowId xmlns:a16="http://schemas.microsoft.com/office/drawing/2014/main" val="2313050847"/>
                  </a:ext>
                </a:extLst>
              </a:tr>
            </a:tbl>
          </a:graphicData>
        </a:graphic>
      </p:graphicFrame>
      <p:sp>
        <p:nvSpPr>
          <p:cNvPr id="12" name="Titel 1">
            <a:extLst>
              <a:ext uri="{FF2B5EF4-FFF2-40B4-BE49-F238E27FC236}">
                <a16:creationId xmlns:a16="http://schemas.microsoft.com/office/drawing/2014/main" id="{BFC5B4A9-CD4B-4734-B721-C3353B4569E7}"/>
              </a:ext>
            </a:extLst>
          </p:cNvPr>
          <p:cNvSpPr txBox="1">
            <a:spLocks/>
          </p:cNvSpPr>
          <p:nvPr/>
        </p:nvSpPr>
        <p:spPr bwMode="auto">
          <a:xfrm>
            <a:off x="755575" y="6025596"/>
            <a:ext cx="7699579"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chemeClr val="tx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r>
              <a:rPr lang="de-DE" sz="1400" dirty="0">
                <a:solidFill>
                  <a:schemeClr val="dk1"/>
                </a:solidFill>
                <a:latin typeface="+mn-lt"/>
                <a:ea typeface="+mn-ea"/>
                <a:cs typeface="+mn-cs"/>
              </a:rPr>
              <a:t>* WB Evaluation </a:t>
            </a:r>
          </a:p>
        </p:txBody>
      </p:sp>
    </p:spTree>
    <p:extLst>
      <p:ext uri="{BB962C8B-B14F-4D97-AF65-F5344CB8AC3E}">
        <p14:creationId xmlns:p14="http://schemas.microsoft.com/office/powerpoint/2010/main" val="113450683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7A46A5-A51F-4C0B-B07A-7D4700BC538C}"/>
              </a:ext>
            </a:extLst>
          </p:cNvPr>
          <p:cNvSpPr>
            <a:spLocks noGrp="1"/>
          </p:cNvSpPr>
          <p:nvPr>
            <p:ph type="title"/>
          </p:nvPr>
        </p:nvSpPr>
        <p:spPr>
          <a:xfrm>
            <a:off x="899592" y="5517232"/>
            <a:ext cx="7776000" cy="617928"/>
          </a:xfrm>
        </p:spPr>
        <p:txBody>
          <a:bodyPr/>
          <a:lstStyle/>
          <a:p>
            <a:pPr algn="ctr"/>
            <a:r>
              <a:rPr lang="de-DE" b="1" dirty="0" err="1"/>
              <a:t>What</a:t>
            </a:r>
            <a:r>
              <a:rPr lang="de-DE" b="1" dirty="0"/>
              <a:t> </a:t>
            </a:r>
            <a:r>
              <a:rPr lang="de-DE" b="1" dirty="0" err="1"/>
              <a:t>can</a:t>
            </a:r>
            <a:r>
              <a:rPr lang="de-DE" b="1" dirty="0"/>
              <a:t> SAIs do </a:t>
            </a:r>
            <a:r>
              <a:rPr lang="de-DE" b="1" dirty="0" err="1"/>
              <a:t>about</a:t>
            </a:r>
            <a:r>
              <a:rPr lang="de-DE" b="1" dirty="0"/>
              <a:t> </a:t>
            </a:r>
            <a:r>
              <a:rPr lang="de-DE" b="1" dirty="0" err="1"/>
              <a:t>this</a:t>
            </a:r>
            <a:r>
              <a:rPr lang="de-DE" b="1" dirty="0"/>
              <a:t>?</a:t>
            </a:r>
          </a:p>
        </p:txBody>
      </p:sp>
      <p:sp>
        <p:nvSpPr>
          <p:cNvPr id="3" name="Datumsplatzhalter 2">
            <a:extLst>
              <a:ext uri="{FF2B5EF4-FFF2-40B4-BE49-F238E27FC236}">
                <a16:creationId xmlns:a16="http://schemas.microsoft.com/office/drawing/2014/main" id="{47584851-99D9-42E4-B542-27B4447BCD67}"/>
              </a:ext>
            </a:extLst>
          </p:cNvPr>
          <p:cNvSpPr>
            <a:spLocks noGrp="1"/>
          </p:cNvSpPr>
          <p:nvPr>
            <p:ph type="dt" sz="half" idx="11"/>
          </p:nvPr>
        </p:nvSpPr>
        <p:spPr/>
        <p:txBody>
          <a:bodyPr/>
          <a:lstStyle/>
          <a:p>
            <a:fld id="{F6AA3181-37E1-4D43-A40E-0B61FF5DACFC}" type="datetime1">
              <a:rPr lang="en-GB" smtClean="0">
                <a:solidFill>
                  <a:srgbClr val="727272"/>
                </a:solidFill>
              </a:rPr>
              <a:pPr/>
              <a:t>03/09/2019</a:t>
            </a:fld>
            <a:endParaRPr lang="de-DE">
              <a:solidFill>
                <a:srgbClr val="727272"/>
              </a:solidFill>
            </a:endParaRPr>
          </a:p>
        </p:txBody>
      </p:sp>
      <p:pic>
        <p:nvPicPr>
          <p:cNvPr id="5" name="Grafik 4">
            <a:extLst>
              <a:ext uri="{FF2B5EF4-FFF2-40B4-BE49-F238E27FC236}">
                <a16:creationId xmlns:a16="http://schemas.microsoft.com/office/drawing/2014/main" id="{5F0DC2B0-F1FF-418B-AFF6-7E09D978F1B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61000"/>
                    </a14:imgEffect>
                    <a14:imgEffect>
                      <a14:colorTemperature colorTemp="4700"/>
                    </a14:imgEffect>
                    <a14:imgEffect>
                      <a14:saturation sat="300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583114" y="847750"/>
            <a:ext cx="8093342" cy="4309442"/>
          </a:xfrm>
          <a:prstGeom prst="rect">
            <a:avLst/>
          </a:prstGeom>
        </p:spPr>
      </p:pic>
    </p:spTree>
    <p:extLst>
      <p:ext uri="{BB962C8B-B14F-4D97-AF65-F5344CB8AC3E}">
        <p14:creationId xmlns:p14="http://schemas.microsoft.com/office/powerpoint/2010/main" val="402177878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312400" y="152400"/>
            <a:ext cx="184731" cy="369332"/>
          </a:xfrm>
          <a:prstGeom prst="rect">
            <a:avLst/>
          </a:prstGeom>
          <a:gradFill>
            <a:gsLst>
              <a:gs pos="24000">
                <a:schemeClr val="bg1"/>
              </a:gs>
              <a:gs pos="56000">
                <a:schemeClr val="bg1">
                  <a:lumMod val="85000"/>
                </a:schemeClr>
              </a:gs>
              <a:gs pos="99000">
                <a:schemeClr val="bg1">
                  <a:lumMod val="50000"/>
                </a:schemeClr>
              </a:gs>
              <a:gs pos="83000">
                <a:schemeClr val="bg1">
                  <a:lumMod val="75000"/>
                </a:schemeClr>
              </a:gs>
              <a:gs pos="100000">
                <a:schemeClr val="bg1">
                  <a:lumMod val="85000"/>
                </a:schemeClr>
              </a:gs>
            </a:gsLst>
            <a:path path="circle">
              <a:fillToRect r="100000" b="100000"/>
            </a:path>
          </a:gradFill>
        </p:spPr>
        <p:txBody>
          <a:bodyPr wrap="none" rtlCol="0">
            <a:spAutoFit/>
          </a:bodyPr>
          <a:lstStyle/>
          <a:p>
            <a:endParaRPr lang="en-US" dirty="0"/>
          </a:p>
        </p:txBody>
      </p:sp>
      <p:sp>
        <p:nvSpPr>
          <p:cNvPr id="15" name="Rectangle 3"/>
          <p:cNvSpPr>
            <a:spLocks noChangeArrowheads="1"/>
          </p:cNvSpPr>
          <p:nvPr/>
        </p:nvSpPr>
        <p:spPr bwMode="auto">
          <a:xfrm>
            <a:off x="0" y="3657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ZA" sz="1100" b="0" i="0" u="none" strike="noStrike" cap="none" normalizeH="0" baseline="0">
                <a:ln>
                  <a:noFill/>
                </a:ln>
                <a:solidFill>
                  <a:schemeClr val="tx1"/>
                </a:solidFill>
                <a:effectLst/>
                <a:latin typeface="Arial" pitchFamily="34" charset="0"/>
                <a:ea typeface="Calibri" pitchFamily="34" charset="0"/>
                <a:cs typeface="Arial" pitchFamily="34" charset="0"/>
              </a:rPr>
              <a:t> </a:t>
            </a:r>
            <a:endParaRPr kumimoji="0" lang="en-ZA" sz="1800" b="0" i="0" u="none" strike="noStrike" cap="none" normalizeH="0" baseline="0">
              <a:ln>
                <a:noFill/>
              </a:ln>
              <a:solidFill>
                <a:schemeClr val="tx1"/>
              </a:solidFill>
              <a:effectLst/>
              <a:latin typeface="Arial" pitchFamily="34" charset="0"/>
              <a:cs typeface="Arial" pitchFamily="34" charset="0"/>
            </a:endParaRPr>
          </a:p>
        </p:txBody>
      </p:sp>
      <p:sp>
        <p:nvSpPr>
          <p:cNvPr id="19" name="Rectangle 18"/>
          <p:cNvSpPr/>
          <p:nvPr/>
        </p:nvSpPr>
        <p:spPr>
          <a:xfrm>
            <a:off x="7679371" y="3748834"/>
            <a:ext cx="1391275" cy="523220"/>
          </a:xfrm>
          <a:prstGeom prst="rect">
            <a:avLst/>
          </a:prstGeom>
        </p:spPr>
        <p:txBody>
          <a:bodyPr wrap="square">
            <a:spAutoFit/>
          </a:bodyPr>
          <a:lstStyle/>
          <a:p>
            <a:pPr algn="ctr"/>
            <a:r>
              <a:rPr lang="en-GB" sz="1400" b="1" i="1" dirty="0">
                <a:solidFill>
                  <a:schemeClr val="bg1"/>
                </a:solidFill>
                <a:latin typeface="Calibri" charset="0"/>
                <a:ea typeface="Calibri" charset="0"/>
                <a:cs typeface="Arial" charset="0"/>
              </a:rPr>
              <a:t>Multi-departmental</a:t>
            </a:r>
            <a:endParaRPr lang="en-US" sz="1400" b="1" i="1" dirty="0">
              <a:solidFill>
                <a:schemeClr val="bg1"/>
              </a:solidFill>
            </a:endParaRPr>
          </a:p>
        </p:txBody>
      </p:sp>
      <p:sp>
        <p:nvSpPr>
          <p:cNvPr id="20" name="Rectangle 19"/>
          <p:cNvSpPr/>
          <p:nvPr/>
        </p:nvSpPr>
        <p:spPr>
          <a:xfrm>
            <a:off x="3879772" y="5762327"/>
            <a:ext cx="1384455" cy="523220"/>
          </a:xfrm>
          <a:prstGeom prst="rect">
            <a:avLst/>
          </a:prstGeom>
        </p:spPr>
        <p:txBody>
          <a:bodyPr wrap="square">
            <a:spAutoFit/>
          </a:bodyPr>
          <a:lstStyle/>
          <a:p>
            <a:pPr algn="ctr"/>
            <a:r>
              <a:rPr lang="en-GB" sz="1400" b="1" i="1" dirty="0">
                <a:solidFill>
                  <a:schemeClr val="bg1"/>
                </a:solidFill>
                <a:latin typeface="Calibri" charset="0"/>
                <a:ea typeface="Calibri" charset="0"/>
                <a:cs typeface="Arial" charset="0"/>
              </a:rPr>
              <a:t>Multi-jurisdictional</a:t>
            </a:r>
            <a:endParaRPr lang="en-US" sz="1400" b="1" i="1" dirty="0">
              <a:solidFill>
                <a:schemeClr val="bg1"/>
              </a:solidFill>
            </a:endParaRPr>
          </a:p>
        </p:txBody>
      </p:sp>
      <p:sp>
        <p:nvSpPr>
          <p:cNvPr id="21" name="Rectangle 20"/>
          <p:cNvSpPr/>
          <p:nvPr/>
        </p:nvSpPr>
        <p:spPr>
          <a:xfrm>
            <a:off x="261256" y="3437117"/>
            <a:ext cx="1384455" cy="954107"/>
          </a:xfrm>
          <a:prstGeom prst="rect">
            <a:avLst/>
          </a:prstGeom>
        </p:spPr>
        <p:txBody>
          <a:bodyPr wrap="square">
            <a:spAutoFit/>
          </a:bodyPr>
          <a:lstStyle/>
          <a:p>
            <a:pPr algn="ctr"/>
            <a:r>
              <a:rPr lang="en-GB" sz="1400" b="1" i="1" dirty="0">
                <a:solidFill>
                  <a:schemeClr val="bg1"/>
                </a:solidFill>
                <a:latin typeface="Calibri" charset="0"/>
                <a:ea typeface="Calibri" charset="0"/>
                <a:cs typeface="Arial" charset="0"/>
              </a:rPr>
              <a:t>Multi-international government departments</a:t>
            </a:r>
            <a:endParaRPr lang="en-US" sz="1400" b="1" i="1" dirty="0">
              <a:solidFill>
                <a:schemeClr val="bg1"/>
              </a:solidFill>
            </a:endParaRPr>
          </a:p>
        </p:txBody>
      </p:sp>
      <p:sp>
        <p:nvSpPr>
          <p:cNvPr id="22" name="Rectangle 21"/>
          <p:cNvSpPr/>
          <p:nvPr/>
        </p:nvSpPr>
        <p:spPr>
          <a:xfrm>
            <a:off x="3925382" y="1606266"/>
            <a:ext cx="1384455" cy="523220"/>
          </a:xfrm>
          <a:prstGeom prst="rect">
            <a:avLst/>
          </a:prstGeom>
        </p:spPr>
        <p:txBody>
          <a:bodyPr wrap="square">
            <a:spAutoFit/>
          </a:bodyPr>
          <a:lstStyle/>
          <a:p>
            <a:pPr algn="ctr"/>
            <a:r>
              <a:rPr lang="en-GB" sz="1400" b="1" i="1" dirty="0">
                <a:solidFill>
                  <a:schemeClr val="bg1"/>
                </a:solidFill>
                <a:latin typeface="Calibri" charset="0"/>
                <a:ea typeface="Calibri" charset="0"/>
                <a:cs typeface="Arial" charset="0"/>
              </a:rPr>
              <a:t>Multi-disciplinary</a:t>
            </a:r>
            <a:endParaRPr lang="en-US" sz="1400" b="1" i="1" dirty="0">
              <a:solidFill>
                <a:schemeClr val="bg1"/>
              </a:solidFill>
            </a:endParaRPr>
          </a:p>
        </p:txBody>
      </p:sp>
      <p:sp>
        <p:nvSpPr>
          <p:cNvPr id="4" name="Rectangle 3"/>
          <p:cNvSpPr/>
          <p:nvPr/>
        </p:nvSpPr>
        <p:spPr>
          <a:xfrm>
            <a:off x="245748" y="1109623"/>
            <a:ext cx="8214684" cy="461665"/>
          </a:xfrm>
          <a:prstGeom prst="rect">
            <a:avLst/>
          </a:prstGeom>
        </p:spPr>
        <p:txBody>
          <a:bodyPr wrap="square">
            <a:spAutoFit/>
          </a:bodyPr>
          <a:lstStyle/>
          <a:p>
            <a:r>
              <a:rPr lang="de-DE" sz="2400" b="1" dirty="0">
                <a:solidFill>
                  <a:schemeClr val="accent2"/>
                </a:solidFill>
              </a:rPr>
              <a:t>SAIs </a:t>
            </a:r>
            <a:r>
              <a:rPr lang="de-DE" sz="2400" b="1" dirty="0" err="1">
                <a:solidFill>
                  <a:schemeClr val="accent2"/>
                </a:solidFill>
              </a:rPr>
              <a:t>are</a:t>
            </a:r>
            <a:r>
              <a:rPr lang="de-DE" sz="2400" b="1" dirty="0">
                <a:solidFill>
                  <a:schemeClr val="accent2"/>
                </a:solidFill>
              </a:rPr>
              <a:t> </a:t>
            </a:r>
            <a:r>
              <a:rPr lang="de-DE" sz="2400" b="1" dirty="0" err="1">
                <a:solidFill>
                  <a:schemeClr val="accent2"/>
                </a:solidFill>
              </a:rPr>
              <a:t>uniquely</a:t>
            </a:r>
            <a:r>
              <a:rPr lang="de-DE" sz="2400" b="1" dirty="0">
                <a:solidFill>
                  <a:schemeClr val="accent2"/>
                </a:solidFill>
              </a:rPr>
              <a:t> </a:t>
            </a:r>
            <a:r>
              <a:rPr lang="de-DE" sz="2400" b="1" dirty="0" err="1">
                <a:solidFill>
                  <a:schemeClr val="accent2"/>
                </a:solidFill>
              </a:rPr>
              <a:t>placed</a:t>
            </a:r>
            <a:r>
              <a:rPr lang="de-DE" sz="2400" b="1" dirty="0">
                <a:solidFill>
                  <a:schemeClr val="accent2"/>
                </a:solidFill>
              </a:rPr>
              <a:t> </a:t>
            </a:r>
            <a:r>
              <a:rPr lang="de-DE" sz="2400" b="1" dirty="0" err="1">
                <a:solidFill>
                  <a:schemeClr val="accent2"/>
                </a:solidFill>
              </a:rPr>
              <a:t>to</a:t>
            </a:r>
            <a:r>
              <a:rPr lang="de-DE" sz="2400" b="1" dirty="0">
                <a:solidFill>
                  <a:schemeClr val="accent2"/>
                </a:solidFill>
              </a:rPr>
              <a:t> </a:t>
            </a:r>
            <a:r>
              <a:rPr lang="de-DE" sz="2400" b="1" dirty="0" err="1">
                <a:solidFill>
                  <a:schemeClr val="accent2"/>
                </a:solidFill>
              </a:rPr>
              <a:t>assess</a:t>
            </a:r>
            <a:r>
              <a:rPr lang="de-DE" sz="2400" b="1" dirty="0">
                <a:solidFill>
                  <a:schemeClr val="accent2"/>
                </a:solidFill>
              </a:rPr>
              <a:t> PFM </a:t>
            </a:r>
            <a:r>
              <a:rPr lang="de-DE" sz="2400" b="1" dirty="0" err="1">
                <a:solidFill>
                  <a:schemeClr val="accent2"/>
                </a:solidFill>
              </a:rPr>
              <a:t>functionality</a:t>
            </a:r>
            <a:endParaRPr lang="en-US" sz="2400" dirty="0"/>
          </a:p>
        </p:txBody>
      </p:sp>
      <p:sp>
        <p:nvSpPr>
          <p:cNvPr id="2" name="Pfeil: nach oben 1">
            <a:extLst>
              <a:ext uri="{FF2B5EF4-FFF2-40B4-BE49-F238E27FC236}">
                <a16:creationId xmlns:a16="http://schemas.microsoft.com/office/drawing/2014/main" id="{CE155F8D-2E3D-43CE-AF0E-071461496742}"/>
              </a:ext>
            </a:extLst>
          </p:cNvPr>
          <p:cNvSpPr/>
          <p:nvPr/>
        </p:nvSpPr>
        <p:spPr bwMode="auto">
          <a:xfrm>
            <a:off x="3059832" y="1706201"/>
            <a:ext cx="3087133" cy="1022278"/>
          </a:xfrm>
          <a:prstGeom prst="upArrow">
            <a:avLst>
              <a:gd name="adj1" fmla="val 50000"/>
              <a:gd name="adj2" fmla="val 50000"/>
            </a:avLst>
          </a:prstGeom>
          <a:solidFill>
            <a:srgbClr val="0070C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800" b="1" i="0" u="none" strike="noStrike" cap="none" normalizeH="0" baseline="0" dirty="0">
                <a:ln>
                  <a:noFill/>
                </a:ln>
                <a:solidFill>
                  <a:schemeClr val="bg1"/>
                </a:solidFill>
                <a:effectLst/>
                <a:latin typeface="Arial" charset="0"/>
              </a:rPr>
              <a:t>Multi-dimensional</a:t>
            </a:r>
          </a:p>
        </p:txBody>
      </p:sp>
      <p:sp>
        <p:nvSpPr>
          <p:cNvPr id="3" name="Pfeil: nach rechts 2">
            <a:extLst>
              <a:ext uri="{FF2B5EF4-FFF2-40B4-BE49-F238E27FC236}">
                <a16:creationId xmlns:a16="http://schemas.microsoft.com/office/drawing/2014/main" id="{104715F2-0DEE-4002-B7AC-B444BE8A2B24}"/>
              </a:ext>
            </a:extLst>
          </p:cNvPr>
          <p:cNvSpPr/>
          <p:nvPr/>
        </p:nvSpPr>
        <p:spPr bwMode="auto">
          <a:xfrm>
            <a:off x="7297036" y="2646350"/>
            <a:ext cx="1307412" cy="2728187"/>
          </a:xfrm>
          <a:prstGeom prst="rightArrow">
            <a:avLst/>
          </a:prstGeom>
          <a:solidFill>
            <a:srgbClr val="0070C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b="1" dirty="0">
                <a:solidFill>
                  <a:schemeClr val="bg1"/>
                </a:solidFill>
                <a:latin typeface="Arial" charset="0"/>
              </a:rPr>
              <a:t>Multi-</a:t>
            </a:r>
            <a:r>
              <a:rPr lang="de-DE" b="1" dirty="0" err="1">
                <a:solidFill>
                  <a:schemeClr val="bg1"/>
                </a:solidFill>
                <a:latin typeface="Arial" charset="0"/>
              </a:rPr>
              <a:t>departmental</a:t>
            </a:r>
            <a:endParaRPr lang="de-DE" b="1" dirty="0">
              <a:solidFill>
                <a:schemeClr val="bg1"/>
              </a:solidFill>
              <a:latin typeface="Arial" charset="0"/>
            </a:endParaRPr>
          </a:p>
        </p:txBody>
      </p:sp>
      <p:sp>
        <p:nvSpPr>
          <p:cNvPr id="5" name="Pfeil: nach unten 4">
            <a:extLst>
              <a:ext uri="{FF2B5EF4-FFF2-40B4-BE49-F238E27FC236}">
                <a16:creationId xmlns:a16="http://schemas.microsoft.com/office/drawing/2014/main" id="{8477243C-4099-4823-9BE3-2FCCEB9A84E8}"/>
              </a:ext>
            </a:extLst>
          </p:cNvPr>
          <p:cNvSpPr/>
          <p:nvPr/>
        </p:nvSpPr>
        <p:spPr bwMode="auto">
          <a:xfrm>
            <a:off x="3059832" y="5627414"/>
            <a:ext cx="3087133" cy="969938"/>
          </a:xfrm>
          <a:prstGeom prst="downArrow">
            <a:avLst>
              <a:gd name="adj1" fmla="val 50000"/>
              <a:gd name="adj2" fmla="val 50000"/>
            </a:avLst>
          </a:prstGeom>
          <a:solidFill>
            <a:srgbClr val="0070C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800" b="1" i="0" u="none" strike="noStrike" cap="none" normalizeH="0" baseline="0" dirty="0">
                <a:ln>
                  <a:noFill/>
                </a:ln>
                <a:solidFill>
                  <a:schemeClr val="bg1"/>
                </a:solidFill>
                <a:effectLst/>
                <a:latin typeface="Arial" charset="0"/>
              </a:rPr>
              <a:t>Multi-</a:t>
            </a:r>
            <a:r>
              <a:rPr kumimoji="0" lang="de-DE" sz="1800" b="1" i="0" u="none" strike="noStrike" cap="none" normalizeH="0" baseline="0" dirty="0" err="1">
                <a:ln>
                  <a:noFill/>
                </a:ln>
                <a:solidFill>
                  <a:schemeClr val="bg1"/>
                </a:solidFill>
                <a:effectLst/>
                <a:latin typeface="Arial" charset="0"/>
              </a:rPr>
              <a:t>disciplinary</a:t>
            </a:r>
            <a:endParaRPr kumimoji="0" lang="de-DE" sz="1800" b="1" i="0" u="none" strike="noStrike" cap="none" normalizeH="0" baseline="0" dirty="0">
              <a:ln>
                <a:noFill/>
              </a:ln>
              <a:solidFill>
                <a:schemeClr val="bg1"/>
              </a:solidFill>
              <a:effectLst/>
              <a:latin typeface="Arial" charset="0"/>
            </a:endParaRPr>
          </a:p>
        </p:txBody>
      </p:sp>
      <p:sp>
        <p:nvSpPr>
          <p:cNvPr id="6" name="Pfeil: nach links 5">
            <a:extLst>
              <a:ext uri="{FF2B5EF4-FFF2-40B4-BE49-F238E27FC236}">
                <a16:creationId xmlns:a16="http://schemas.microsoft.com/office/drawing/2014/main" id="{4CA954FB-3F81-42D5-9B1A-611EE30B4069}"/>
              </a:ext>
            </a:extLst>
          </p:cNvPr>
          <p:cNvSpPr/>
          <p:nvPr/>
        </p:nvSpPr>
        <p:spPr bwMode="auto">
          <a:xfrm>
            <a:off x="428140" y="3005545"/>
            <a:ext cx="1418822" cy="2368992"/>
          </a:xfrm>
          <a:prstGeom prst="leftArrow">
            <a:avLst/>
          </a:prstGeom>
          <a:solidFill>
            <a:srgbClr val="0070C0"/>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b="1" dirty="0">
                <a:solidFill>
                  <a:schemeClr val="bg1"/>
                </a:solidFill>
                <a:latin typeface="Arial" charset="0"/>
              </a:rPr>
              <a:t>Multi-level</a:t>
            </a:r>
          </a:p>
        </p:txBody>
      </p:sp>
      <p:graphicFrame>
        <p:nvGraphicFramePr>
          <p:cNvPr id="7" name="Diagramm 6">
            <a:extLst>
              <a:ext uri="{FF2B5EF4-FFF2-40B4-BE49-F238E27FC236}">
                <a16:creationId xmlns:a16="http://schemas.microsoft.com/office/drawing/2014/main" id="{EFEA321C-15E7-4719-A9B2-2E48211CF78E}"/>
              </a:ext>
            </a:extLst>
          </p:cNvPr>
          <p:cNvGraphicFramePr/>
          <p:nvPr>
            <p:extLst>
              <p:ext uri="{D42A27DB-BD31-4B8C-83A1-F6EECF244321}">
                <p14:modId xmlns:p14="http://schemas.microsoft.com/office/powerpoint/2010/main" val="4271936206"/>
              </p:ext>
            </p:extLst>
          </p:nvPr>
        </p:nvGraphicFramePr>
        <p:xfrm>
          <a:off x="2579947" y="2951476"/>
          <a:ext cx="3984104" cy="24554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5307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312400" y="152400"/>
            <a:ext cx="184731" cy="369332"/>
          </a:xfrm>
          <a:prstGeom prst="rect">
            <a:avLst/>
          </a:prstGeom>
          <a:gradFill>
            <a:gsLst>
              <a:gs pos="24000">
                <a:schemeClr val="bg1"/>
              </a:gs>
              <a:gs pos="56000">
                <a:schemeClr val="bg1">
                  <a:lumMod val="85000"/>
                </a:schemeClr>
              </a:gs>
              <a:gs pos="99000">
                <a:schemeClr val="bg1">
                  <a:lumMod val="50000"/>
                </a:schemeClr>
              </a:gs>
              <a:gs pos="83000">
                <a:schemeClr val="bg1">
                  <a:lumMod val="75000"/>
                </a:schemeClr>
              </a:gs>
              <a:gs pos="100000">
                <a:schemeClr val="bg1">
                  <a:lumMod val="85000"/>
                </a:schemeClr>
              </a:gs>
            </a:gsLst>
            <a:path path="circle">
              <a:fillToRect r="100000" b="100000"/>
            </a:path>
          </a:gradFill>
        </p:spPr>
        <p:txBody>
          <a:bodyPr wrap="none" rtlCol="0">
            <a:spAutoFit/>
          </a:bodyPr>
          <a:lstStyle/>
          <a:p>
            <a:endParaRPr lang="en-US" dirty="0"/>
          </a:p>
        </p:txBody>
      </p:sp>
      <p:sp>
        <p:nvSpPr>
          <p:cNvPr id="15" name="Rectangle 3"/>
          <p:cNvSpPr>
            <a:spLocks noChangeArrowheads="1"/>
          </p:cNvSpPr>
          <p:nvPr/>
        </p:nvSpPr>
        <p:spPr bwMode="auto">
          <a:xfrm>
            <a:off x="0" y="3657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ZA" sz="1100" b="0" i="0" u="none" strike="noStrike" cap="none" normalizeH="0" baseline="0">
                <a:ln>
                  <a:noFill/>
                </a:ln>
                <a:solidFill>
                  <a:schemeClr val="tx1"/>
                </a:solidFill>
                <a:effectLst/>
                <a:latin typeface="Arial" pitchFamily="34" charset="0"/>
                <a:ea typeface="Calibri" pitchFamily="34" charset="0"/>
                <a:cs typeface="Arial" pitchFamily="34" charset="0"/>
              </a:rPr>
              <a:t> </a:t>
            </a:r>
            <a:endParaRPr kumimoji="0" lang="en-ZA" sz="1800" b="0" i="0" u="none" strike="noStrike" cap="none" normalizeH="0" baseline="0">
              <a:ln>
                <a:noFill/>
              </a:ln>
              <a:solidFill>
                <a:schemeClr val="tx1"/>
              </a:solidFill>
              <a:effectLst/>
              <a:latin typeface="Arial" pitchFamily="34" charset="0"/>
              <a:cs typeface="Arial" pitchFamily="34" charset="0"/>
            </a:endParaRPr>
          </a:p>
        </p:txBody>
      </p:sp>
      <p:sp>
        <p:nvSpPr>
          <p:cNvPr id="19" name="Rectangle 18"/>
          <p:cNvSpPr/>
          <p:nvPr/>
        </p:nvSpPr>
        <p:spPr>
          <a:xfrm>
            <a:off x="7679371" y="3748834"/>
            <a:ext cx="1391275" cy="523220"/>
          </a:xfrm>
          <a:prstGeom prst="rect">
            <a:avLst/>
          </a:prstGeom>
        </p:spPr>
        <p:txBody>
          <a:bodyPr wrap="square">
            <a:spAutoFit/>
          </a:bodyPr>
          <a:lstStyle/>
          <a:p>
            <a:pPr algn="ctr"/>
            <a:r>
              <a:rPr lang="en-GB" sz="1400" b="1" i="1" dirty="0">
                <a:solidFill>
                  <a:schemeClr val="bg1"/>
                </a:solidFill>
                <a:latin typeface="Calibri" charset="0"/>
                <a:ea typeface="Calibri" charset="0"/>
                <a:cs typeface="Arial" charset="0"/>
              </a:rPr>
              <a:t>Multi-departmental</a:t>
            </a:r>
            <a:endParaRPr lang="en-US" sz="1400" b="1" i="1" dirty="0">
              <a:solidFill>
                <a:schemeClr val="bg1"/>
              </a:solidFill>
            </a:endParaRPr>
          </a:p>
        </p:txBody>
      </p:sp>
      <p:sp>
        <p:nvSpPr>
          <p:cNvPr id="20" name="Rectangle 19"/>
          <p:cNvSpPr/>
          <p:nvPr/>
        </p:nvSpPr>
        <p:spPr>
          <a:xfrm>
            <a:off x="3879772" y="5762327"/>
            <a:ext cx="1384455" cy="523220"/>
          </a:xfrm>
          <a:prstGeom prst="rect">
            <a:avLst/>
          </a:prstGeom>
        </p:spPr>
        <p:txBody>
          <a:bodyPr wrap="square">
            <a:spAutoFit/>
          </a:bodyPr>
          <a:lstStyle/>
          <a:p>
            <a:pPr algn="ctr"/>
            <a:r>
              <a:rPr lang="en-GB" sz="1400" b="1" i="1" dirty="0">
                <a:solidFill>
                  <a:schemeClr val="bg1"/>
                </a:solidFill>
                <a:latin typeface="Calibri" charset="0"/>
                <a:ea typeface="Calibri" charset="0"/>
                <a:cs typeface="Arial" charset="0"/>
              </a:rPr>
              <a:t>Multi-jurisdictional</a:t>
            </a:r>
            <a:endParaRPr lang="en-US" sz="1400" b="1" i="1" dirty="0">
              <a:solidFill>
                <a:schemeClr val="bg1"/>
              </a:solidFill>
            </a:endParaRPr>
          </a:p>
        </p:txBody>
      </p:sp>
      <p:sp>
        <p:nvSpPr>
          <p:cNvPr id="21" name="Rectangle 20"/>
          <p:cNvSpPr/>
          <p:nvPr/>
        </p:nvSpPr>
        <p:spPr>
          <a:xfrm>
            <a:off x="261256" y="3437117"/>
            <a:ext cx="1384455" cy="954107"/>
          </a:xfrm>
          <a:prstGeom prst="rect">
            <a:avLst/>
          </a:prstGeom>
        </p:spPr>
        <p:txBody>
          <a:bodyPr wrap="square">
            <a:spAutoFit/>
          </a:bodyPr>
          <a:lstStyle/>
          <a:p>
            <a:pPr algn="ctr"/>
            <a:r>
              <a:rPr lang="en-GB" sz="1400" b="1" i="1" dirty="0">
                <a:solidFill>
                  <a:schemeClr val="bg1"/>
                </a:solidFill>
                <a:latin typeface="Calibri" charset="0"/>
                <a:ea typeface="Calibri" charset="0"/>
                <a:cs typeface="Arial" charset="0"/>
              </a:rPr>
              <a:t>Multi-international government departments</a:t>
            </a:r>
            <a:endParaRPr lang="en-US" sz="1400" b="1" i="1" dirty="0">
              <a:solidFill>
                <a:schemeClr val="bg1"/>
              </a:solidFill>
            </a:endParaRPr>
          </a:p>
        </p:txBody>
      </p:sp>
      <p:sp>
        <p:nvSpPr>
          <p:cNvPr id="22" name="Rectangle 21"/>
          <p:cNvSpPr/>
          <p:nvPr/>
        </p:nvSpPr>
        <p:spPr>
          <a:xfrm>
            <a:off x="3925382" y="1606266"/>
            <a:ext cx="1384455" cy="523220"/>
          </a:xfrm>
          <a:prstGeom prst="rect">
            <a:avLst/>
          </a:prstGeom>
        </p:spPr>
        <p:txBody>
          <a:bodyPr wrap="square">
            <a:spAutoFit/>
          </a:bodyPr>
          <a:lstStyle/>
          <a:p>
            <a:pPr algn="ctr"/>
            <a:r>
              <a:rPr lang="en-GB" sz="1400" b="1" i="1" dirty="0">
                <a:solidFill>
                  <a:schemeClr val="bg1"/>
                </a:solidFill>
                <a:latin typeface="Calibri" charset="0"/>
                <a:ea typeface="Calibri" charset="0"/>
                <a:cs typeface="Arial" charset="0"/>
              </a:rPr>
              <a:t>Multi-disciplinary</a:t>
            </a:r>
            <a:endParaRPr lang="en-US" sz="1400" b="1" i="1" dirty="0">
              <a:solidFill>
                <a:schemeClr val="bg1"/>
              </a:solidFill>
            </a:endParaRPr>
          </a:p>
        </p:txBody>
      </p:sp>
      <p:sp>
        <p:nvSpPr>
          <p:cNvPr id="4" name="Rectangle 3"/>
          <p:cNvSpPr/>
          <p:nvPr/>
        </p:nvSpPr>
        <p:spPr>
          <a:xfrm>
            <a:off x="199657" y="954496"/>
            <a:ext cx="6918540" cy="461665"/>
          </a:xfrm>
          <a:prstGeom prst="rect">
            <a:avLst/>
          </a:prstGeom>
        </p:spPr>
        <p:txBody>
          <a:bodyPr wrap="square">
            <a:spAutoFit/>
          </a:bodyPr>
          <a:lstStyle/>
          <a:p>
            <a:r>
              <a:rPr lang="de-DE" sz="2400" b="1" dirty="0">
                <a:solidFill>
                  <a:schemeClr val="accent2"/>
                </a:solidFill>
              </a:rPr>
              <a:t>The PFM Reporting Framework Approach</a:t>
            </a:r>
            <a:endParaRPr lang="en-US" sz="2400" dirty="0"/>
          </a:p>
        </p:txBody>
      </p:sp>
      <p:grpSp>
        <p:nvGrpSpPr>
          <p:cNvPr id="44" name="Group 43"/>
          <p:cNvGrpSpPr/>
          <p:nvPr/>
        </p:nvGrpSpPr>
        <p:grpSpPr>
          <a:xfrm>
            <a:off x="79308" y="1570362"/>
            <a:ext cx="8864409" cy="4453575"/>
            <a:chOff x="0" y="-489472"/>
            <a:chExt cx="9114288" cy="4118497"/>
          </a:xfrm>
        </p:grpSpPr>
        <p:sp>
          <p:nvSpPr>
            <p:cNvPr id="45" name="TextBox 23"/>
            <p:cNvSpPr txBox="1"/>
            <p:nvPr/>
          </p:nvSpPr>
          <p:spPr>
            <a:xfrm>
              <a:off x="157161" y="2657475"/>
              <a:ext cx="1933575" cy="247650"/>
            </a:xfrm>
            <a:prstGeom prst="rect">
              <a:avLst/>
            </a:prstGeom>
            <a:solidFill>
              <a:sysClr val="window" lastClr="FFFFFF"/>
            </a:solidFill>
            <a:ln w="9525" cmpd="sng">
              <a:solidFill>
                <a:sysClr val="window" lastClr="FFFFFF">
                  <a:shade val="50000"/>
                </a:sysClr>
              </a:solid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ysClr val="windowText" lastClr="000000"/>
                  </a:solidFill>
                  <a:effectLst/>
                  <a:uLnTx/>
                  <a:uFillTx/>
                  <a:latin typeface="Calibri"/>
                  <a:ea typeface="+mn-ea"/>
                  <a:cs typeface="+mn-cs"/>
                </a:rPr>
                <a:t>Key Stakeholders</a:t>
              </a:r>
            </a:p>
          </p:txBody>
        </p:sp>
        <p:grpSp>
          <p:nvGrpSpPr>
            <p:cNvPr id="46" name="Group 45"/>
            <p:cNvGrpSpPr/>
            <p:nvPr/>
          </p:nvGrpSpPr>
          <p:grpSpPr>
            <a:xfrm>
              <a:off x="0" y="-489472"/>
              <a:ext cx="9114288" cy="4118497"/>
              <a:chOff x="0" y="-489472"/>
              <a:chExt cx="9114288" cy="4118497"/>
            </a:xfrm>
          </p:grpSpPr>
          <p:sp>
            <p:nvSpPr>
              <p:cNvPr id="47" name="Rectangle 46"/>
              <p:cNvSpPr/>
              <p:nvPr/>
            </p:nvSpPr>
            <p:spPr>
              <a:xfrm>
                <a:off x="119061" y="3086100"/>
                <a:ext cx="1285875" cy="533400"/>
              </a:xfrm>
              <a:prstGeom prst="rect">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ysClr val="window" lastClr="FFFFFF"/>
                    </a:solidFill>
                    <a:effectLst/>
                    <a:uLnTx/>
                    <a:uFillTx/>
                    <a:latin typeface="Calibri"/>
                    <a:ea typeface="+mn-ea"/>
                    <a:cs typeface="+mn-cs"/>
                  </a:rPr>
                  <a:t>Ministry of Finance</a:t>
                </a:r>
              </a:p>
            </p:txBody>
          </p:sp>
          <p:sp>
            <p:nvSpPr>
              <p:cNvPr id="48" name="Rectangle 47"/>
              <p:cNvSpPr/>
              <p:nvPr/>
            </p:nvSpPr>
            <p:spPr>
              <a:xfrm>
                <a:off x="1614486" y="3086100"/>
                <a:ext cx="1285875" cy="533400"/>
              </a:xfrm>
              <a:prstGeom prst="rect">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ysClr val="window" lastClr="FFFFFF"/>
                    </a:solidFill>
                    <a:effectLst/>
                    <a:uLnTx/>
                    <a:uFillTx/>
                    <a:latin typeface="Calibri"/>
                    <a:ea typeface="+mn-ea"/>
                    <a:cs typeface="+mn-cs"/>
                  </a:rPr>
                  <a:t>Revenue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ysClr val="window" lastClr="FFFFFF"/>
                    </a:solidFill>
                    <a:effectLst/>
                    <a:uLnTx/>
                    <a:uFillTx/>
                    <a:latin typeface="Calibri"/>
                    <a:ea typeface="+mn-ea"/>
                    <a:cs typeface="+mn-cs"/>
                  </a:rPr>
                  <a:t> Authority</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a:ln>
                    <a:noFill/>
                  </a:ln>
                  <a:solidFill>
                    <a:sysClr val="window" lastClr="FFFFFF"/>
                  </a:solidFill>
                  <a:effectLst/>
                  <a:uLnTx/>
                  <a:uFillTx/>
                  <a:latin typeface="Calibri"/>
                  <a:ea typeface="+mn-ea"/>
                  <a:cs typeface="+mn-cs"/>
                </a:endParaRPr>
              </a:p>
            </p:txBody>
          </p:sp>
          <p:sp>
            <p:nvSpPr>
              <p:cNvPr id="49" name="Rectangle 48"/>
              <p:cNvSpPr/>
              <p:nvPr/>
            </p:nvSpPr>
            <p:spPr>
              <a:xfrm>
                <a:off x="6005511" y="3114675"/>
                <a:ext cx="1285875" cy="514350"/>
              </a:xfrm>
              <a:prstGeom prst="rect">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ysClr val="window" lastClr="FFFFFF"/>
                    </a:solidFill>
                    <a:effectLst/>
                    <a:uLnTx/>
                    <a:uFillTx/>
                    <a:latin typeface="Calibri"/>
                    <a:ea typeface="+mn-ea"/>
                    <a:cs typeface="+mn-cs"/>
                  </a:rPr>
                  <a:t>Spending Ministry Health</a:t>
                </a:r>
              </a:p>
            </p:txBody>
          </p:sp>
          <p:sp>
            <p:nvSpPr>
              <p:cNvPr id="50" name="Rectangle 49"/>
              <p:cNvSpPr/>
              <p:nvPr/>
            </p:nvSpPr>
            <p:spPr>
              <a:xfrm>
                <a:off x="3071811" y="3095625"/>
                <a:ext cx="1285875" cy="533400"/>
              </a:xfrm>
              <a:prstGeom prst="rect">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ysClr val="window" lastClr="FFFFFF"/>
                    </a:solidFill>
                    <a:effectLst/>
                    <a:uLnTx/>
                    <a:uFillTx/>
                    <a:latin typeface="Calibri"/>
                    <a:ea typeface="+mn-ea"/>
                    <a:cs typeface="+mn-cs"/>
                  </a:rPr>
                  <a:t>Parliament</a:t>
                </a:r>
              </a:p>
            </p:txBody>
          </p:sp>
          <p:sp>
            <p:nvSpPr>
              <p:cNvPr id="51" name="Rectangle 50"/>
              <p:cNvSpPr/>
              <p:nvPr/>
            </p:nvSpPr>
            <p:spPr>
              <a:xfrm>
                <a:off x="4510086" y="3095625"/>
                <a:ext cx="1343025" cy="533400"/>
              </a:xfrm>
              <a:prstGeom prst="rect">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ysClr val="window" lastClr="FFFFFF"/>
                    </a:solidFill>
                    <a:latin typeface="Calibri"/>
                  </a:rPr>
                  <a:t>Spending Ministry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ysClr val="window" lastClr="FFFFFF"/>
                    </a:solidFill>
                    <a:effectLst/>
                    <a:uLnTx/>
                    <a:uFillTx/>
                    <a:latin typeface="Calibri"/>
                    <a:ea typeface="+mn-ea"/>
                    <a:cs typeface="+mn-cs"/>
                  </a:rPr>
                  <a:t>Education</a:t>
                </a:r>
              </a:p>
            </p:txBody>
          </p:sp>
          <p:sp>
            <p:nvSpPr>
              <p:cNvPr id="52" name="Rectangle 51"/>
              <p:cNvSpPr/>
              <p:nvPr/>
            </p:nvSpPr>
            <p:spPr>
              <a:xfrm>
                <a:off x="666901" y="-489472"/>
                <a:ext cx="6748312" cy="638108"/>
              </a:xfrm>
              <a:prstGeom prst="rect">
                <a:avLst/>
              </a:prstGeom>
              <a:solidFill>
                <a:srgbClr val="9BBB59"/>
              </a:solidFill>
              <a:ln w="25400" cap="flat" cmpd="sng" algn="ctr">
                <a:solidFill>
                  <a:srgbClr val="9BBB59">
                    <a:shade val="50000"/>
                  </a:srgbClr>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Calibri"/>
                    <a:ea typeface="+mn-ea"/>
                    <a:cs typeface="+mn-cs"/>
                  </a:rPr>
                  <a:t>Financial Sustainability </a:t>
                </a:r>
                <a:r>
                  <a:rPr kumimoji="0" lang="en-US" sz="1600" b="0" i="0" u="none" strike="noStrike" kern="0" cap="none" spc="0" normalizeH="0" baseline="0" noProof="0" dirty="0">
                    <a:ln>
                      <a:noFill/>
                    </a:ln>
                    <a:solidFill>
                      <a:sysClr val="windowText" lastClr="000000"/>
                    </a:solidFill>
                    <a:effectLst/>
                    <a:uLnTx/>
                    <a:uFillTx/>
                    <a:latin typeface="Calibri"/>
                    <a:ea typeface="+mn-ea"/>
                    <a:cs typeface="+mn-cs"/>
                  </a:rPr>
                  <a:t>is a system’s capability of delivering prudent fiscal decisions such that over the medium-to-long term the budget is balanced </a:t>
                </a: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3" name="Rectangle 52"/>
              <p:cNvSpPr/>
              <p:nvPr/>
            </p:nvSpPr>
            <p:spPr>
              <a:xfrm>
                <a:off x="1760773" y="312230"/>
                <a:ext cx="5476536" cy="783947"/>
              </a:xfrm>
              <a:prstGeom prst="rect">
                <a:avLst/>
              </a:prstGeom>
              <a:solidFill>
                <a:srgbClr val="9BBB59"/>
              </a:solidFill>
              <a:ln w="25400" cap="flat" cmpd="sng" algn="ctr">
                <a:solidFill>
                  <a:srgbClr val="9BBB59">
                    <a:shade val="50000"/>
                  </a:srgbClr>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Calibri"/>
                    <a:ea typeface="+mn-ea"/>
                    <a:cs typeface="+mn-cs"/>
                  </a:rPr>
                  <a:t>Implementation of policy priorities </a:t>
                </a:r>
                <a:r>
                  <a:rPr kumimoji="0" lang="en-US" sz="1600" b="0" i="0" u="none" strike="noStrike" kern="0" cap="none" spc="0" normalizeH="0" baseline="0" noProof="0" dirty="0">
                    <a:ln>
                      <a:noFill/>
                    </a:ln>
                    <a:solidFill>
                      <a:sysClr val="windowText" lastClr="000000"/>
                    </a:solidFill>
                    <a:effectLst/>
                    <a:uLnTx/>
                    <a:uFillTx/>
                    <a:latin typeface="Calibri"/>
                    <a:ea typeface="+mn-ea"/>
                    <a:cs typeface="+mn-cs"/>
                  </a:rPr>
                  <a:t>occur when budgets are credible and institutions are capable of delivering on national priorities through their planning and allocation processes.</a:t>
                </a: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4" name="Left Arrow 53"/>
              <p:cNvSpPr/>
              <p:nvPr/>
            </p:nvSpPr>
            <p:spPr>
              <a:xfrm rot="2105224">
                <a:off x="7561713" y="1613264"/>
                <a:ext cx="1552575" cy="1645804"/>
              </a:xfrm>
              <a:prstGeom prst="leftArrow">
                <a:avLst>
                  <a:gd name="adj1" fmla="val 50000"/>
                  <a:gd name="adj2" fmla="val 64389"/>
                </a:avLst>
              </a:prstGeom>
              <a:solidFill>
                <a:srgbClr val="C0504D"/>
              </a:solidFill>
              <a:ln w="25400" cap="flat" cmpd="sng" algn="ctr">
                <a:solidFill>
                  <a:srgbClr val="C0504D">
                    <a:shade val="50000"/>
                  </a:srgbClr>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 lastClr="FFFFFF"/>
                    </a:solidFill>
                    <a:effectLst/>
                    <a:uLnTx/>
                    <a:uFillTx/>
                    <a:latin typeface="Calibri"/>
                    <a:ea typeface="+mn-ea"/>
                    <a:cs typeface="+mn-cs"/>
                  </a:rPr>
                  <a:t>Risks and Threats</a:t>
                </a:r>
              </a:p>
            </p:txBody>
          </p:sp>
          <p:sp>
            <p:nvSpPr>
              <p:cNvPr id="55" name="Down Arrow 54"/>
              <p:cNvSpPr/>
              <p:nvPr/>
            </p:nvSpPr>
            <p:spPr>
              <a:xfrm>
                <a:off x="551098" y="329610"/>
                <a:ext cx="1209675" cy="2185266"/>
              </a:xfrm>
              <a:prstGeom prst="down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6" name="Down Arrow 55"/>
              <p:cNvSpPr/>
              <p:nvPr/>
            </p:nvSpPr>
            <p:spPr>
              <a:xfrm>
                <a:off x="2040440" y="1210984"/>
                <a:ext cx="1177377" cy="1559296"/>
              </a:xfrm>
              <a:prstGeom prst="down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7" name="Right Brace 56"/>
              <p:cNvSpPr/>
              <p:nvPr/>
            </p:nvSpPr>
            <p:spPr>
              <a:xfrm rot="16200000">
                <a:off x="3474244" y="-802481"/>
                <a:ext cx="466725" cy="7415214"/>
              </a:xfrm>
              <a:prstGeom prst="rightBrace">
                <a:avLst>
                  <a:gd name="adj1" fmla="val 8333"/>
                  <a:gd name="adj2" fmla="val 50263"/>
                </a:avLst>
              </a:prstGeom>
              <a:noFill/>
              <a:ln w="9525" cap="flat" cmpd="sng" algn="ctr">
                <a:solidFill>
                  <a:srgbClr val="4F81BD">
                    <a:shade val="95000"/>
                    <a:satMod val="105000"/>
                  </a:srgbClr>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8" name="Oval 57"/>
              <p:cNvSpPr/>
              <p:nvPr/>
            </p:nvSpPr>
            <p:spPr>
              <a:xfrm rot="18483019">
                <a:off x="6161345" y="1078507"/>
                <a:ext cx="2678773" cy="903088"/>
              </a:xfrm>
              <a:prstGeom prst="ellipse">
                <a:avLst/>
              </a:prstGeom>
              <a:solidFill>
                <a:sysClr val="window" lastClr="FFFFFF"/>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Calibri"/>
                    <a:ea typeface="+mn-ea"/>
                    <a:cs typeface="+mn-cs"/>
                  </a:rPr>
                  <a:t>Functional PFM System</a:t>
                </a:r>
              </a:p>
            </p:txBody>
          </p:sp>
        </p:grpSp>
      </p:grpSp>
      <p:sp>
        <p:nvSpPr>
          <p:cNvPr id="24" name="Down Arrow 55">
            <a:extLst>
              <a:ext uri="{FF2B5EF4-FFF2-40B4-BE49-F238E27FC236}">
                <a16:creationId xmlns:a16="http://schemas.microsoft.com/office/drawing/2014/main" id="{C296B98E-6C98-4C25-BCAA-B4825DDF7D6A}"/>
              </a:ext>
            </a:extLst>
          </p:cNvPr>
          <p:cNvSpPr/>
          <p:nvPr/>
        </p:nvSpPr>
        <p:spPr>
          <a:xfrm>
            <a:off x="3419872" y="4499487"/>
            <a:ext cx="1051224" cy="595839"/>
          </a:xfrm>
          <a:prstGeom prst="down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5" name="Rectangle 52">
            <a:extLst>
              <a:ext uri="{FF2B5EF4-FFF2-40B4-BE49-F238E27FC236}">
                <a16:creationId xmlns:a16="http://schemas.microsoft.com/office/drawing/2014/main" id="{219198B8-4FCF-406D-A569-C3AB01554345}"/>
              </a:ext>
            </a:extLst>
          </p:cNvPr>
          <p:cNvSpPr/>
          <p:nvPr/>
        </p:nvSpPr>
        <p:spPr>
          <a:xfrm>
            <a:off x="3419872" y="3393282"/>
            <a:ext cx="3139022" cy="997942"/>
          </a:xfrm>
          <a:prstGeom prst="rect">
            <a:avLst/>
          </a:prstGeom>
          <a:solidFill>
            <a:srgbClr val="9BBB59"/>
          </a:solidFill>
          <a:ln w="25400" cap="flat" cmpd="sng" algn="ctr">
            <a:solidFill>
              <a:srgbClr val="9BBB59">
                <a:shade val="50000"/>
              </a:srgbClr>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Calibri"/>
                <a:ea typeface="+mn-ea"/>
                <a:cs typeface="+mn-cs"/>
              </a:rPr>
              <a:t>Service delivery </a:t>
            </a:r>
            <a:r>
              <a:rPr kumimoji="0" lang="en-US" sz="1600" b="0" i="0" u="none" strike="noStrike" kern="0" cap="none" spc="0" normalizeH="0" baseline="0" noProof="0" dirty="0">
                <a:ln>
                  <a:noFill/>
                </a:ln>
                <a:solidFill>
                  <a:sysClr val="windowText" lastClr="000000"/>
                </a:solidFill>
                <a:effectLst/>
                <a:uLnTx/>
                <a:uFillTx/>
                <a:latin typeface="Calibri"/>
                <a:ea typeface="+mn-ea"/>
                <a:cs typeface="+mn-cs"/>
              </a:rPr>
              <a:t>depends on reliable and efficient use of allocated funds implemented by accountable institutions.</a:t>
            </a:r>
            <a:endParaRPr kumimoji="0" lang="en-US"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960178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DB3A4-D7C8-4275-B9C5-64ED529B3D91}"/>
              </a:ext>
            </a:extLst>
          </p:cNvPr>
          <p:cNvSpPr>
            <a:spLocks noGrp="1"/>
          </p:cNvSpPr>
          <p:nvPr>
            <p:ph type="title"/>
          </p:nvPr>
        </p:nvSpPr>
        <p:spPr>
          <a:xfrm>
            <a:off x="684000" y="1196752"/>
            <a:ext cx="7776000" cy="617928"/>
          </a:xfrm>
        </p:spPr>
        <p:txBody>
          <a:bodyPr/>
          <a:lstStyle/>
          <a:p>
            <a:r>
              <a:rPr lang="en-GB" b="1" dirty="0">
                <a:solidFill>
                  <a:schemeClr val="accent2"/>
                </a:solidFill>
              </a:rPr>
              <a:t>Examples of functional PFM processes according to objectives	</a:t>
            </a:r>
            <a:r>
              <a:rPr lang="de-DE" dirty="0"/>
              <a:t/>
            </a:r>
            <a:br>
              <a:rPr lang="de-DE" dirty="0"/>
            </a:br>
            <a:endParaRPr lang="de-DE" dirty="0"/>
          </a:p>
        </p:txBody>
      </p:sp>
      <p:graphicFrame>
        <p:nvGraphicFramePr>
          <p:cNvPr id="5" name="Inhaltsplatzhalter 4">
            <a:extLst>
              <a:ext uri="{FF2B5EF4-FFF2-40B4-BE49-F238E27FC236}">
                <a16:creationId xmlns:a16="http://schemas.microsoft.com/office/drawing/2014/main" id="{02845A4E-3714-43CD-839C-D234E2964239}"/>
              </a:ext>
            </a:extLst>
          </p:cNvPr>
          <p:cNvGraphicFramePr>
            <a:graphicFrameLocks noGrp="1"/>
          </p:cNvGraphicFramePr>
          <p:nvPr>
            <p:ph idx="1"/>
            <p:extLst>
              <p:ext uri="{D42A27DB-BD31-4B8C-83A1-F6EECF244321}">
                <p14:modId xmlns:p14="http://schemas.microsoft.com/office/powerpoint/2010/main" val="436574480"/>
              </p:ext>
            </p:extLst>
          </p:nvPr>
        </p:nvGraphicFramePr>
        <p:xfrm>
          <a:off x="179512" y="1690399"/>
          <a:ext cx="8964488" cy="50675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umsplatzhalter 3">
            <a:extLst>
              <a:ext uri="{FF2B5EF4-FFF2-40B4-BE49-F238E27FC236}">
                <a16:creationId xmlns:a16="http://schemas.microsoft.com/office/drawing/2014/main" id="{1BE0CA7B-9ABE-4452-9868-6C43F41F3BC0}"/>
              </a:ext>
            </a:extLst>
          </p:cNvPr>
          <p:cNvSpPr>
            <a:spLocks noGrp="1"/>
          </p:cNvSpPr>
          <p:nvPr>
            <p:ph type="dt" sz="half" idx="10"/>
          </p:nvPr>
        </p:nvSpPr>
        <p:spPr/>
        <p:txBody>
          <a:bodyPr/>
          <a:lstStyle/>
          <a:p>
            <a:fld id="{0A61D760-BAE8-42F8-97A4-FA391AC89E1C}" type="datetime1">
              <a:rPr lang="en-ZA" smtClean="0"/>
              <a:t>2019-09-03</a:t>
            </a:fld>
            <a:endParaRPr lang="en-ZA"/>
          </a:p>
        </p:txBody>
      </p:sp>
    </p:spTree>
    <p:extLst>
      <p:ext uri="{BB962C8B-B14F-4D97-AF65-F5344CB8AC3E}">
        <p14:creationId xmlns:p14="http://schemas.microsoft.com/office/powerpoint/2010/main" val="4119349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1"/>
          </p:nvPr>
        </p:nvSpPr>
        <p:spPr/>
        <p:txBody>
          <a:bodyPr/>
          <a:lstStyle/>
          <a:p>
            <a:fld id="{F6AA3181-37E1-4D43-A40E-0B61FF5DACFC}" type="datetime1">
              <a:rPr lang="en-GB" smtClean="0">
                <a:solidFill>
                  <a:srgbClr val="727272"/>
                </a:solidFill>
              </a:rPr>
              <a:pPr/>
              <a:t>03/09/2019</a:t>
            </a:fld>
            <a:endParaRPr lang="de-DE" dirty="0">
              <a:solidFill>
                <a:srgbClr val="727272"/>
              </a:solidFill>
            </a:endParaRPr>
          </a:p>
        </p:txBody>
      </p:sp>
      <p:sp>
        <p:nvSpPr>
          <p:cNvPr id="4" name="Inhaltsplatzhalter 3"/>
          <p:cNvSpPr>
            <a:spLocks noGrp="1"/>
          </p:cNvSpPr>
          <p:nvPr>
            <p:ph idx="1"/>
          </p:nvPr>
        </p:nvSpPr>
        <p:spPr>
          <a:xfrm>
            <a:off x="683568" y="1844824"/>
            <a:ext cx="7776000" cy="3816000"/>
          </a:xfrm>
        </p:spPr>
        <p:txBody>
          <a:bodyPr/>
          <a:lstStyle/>
          <a:p>
            <a:endParaRPr lang="de-DE" sz="2800" b="1" dirty="0">
              <a:solidFill>
                <a:schemeClr val="accent2"/>
              </a:solidFill>
            </a:endParaRPr>
          </a:p>
          <a:p>
            <a:endParaRPr lang="de-DE" sz="2800" b="1" dirty="0">
              <a:solidFill>
                <a:schemeClr val="accent2"/>
              </a:solidFill>
            </a:endParaRPr>
          </a:p>
        </p:txBody>
      </p:sp>
      <p:sp>
        <p:nvSpPr>
          <p:cNvPr id="5" name="Titel 1"/>
          <p:cNvSpPr>
            <a:spLocks noGrp="1"/>
          </p:cNvSpPr>
          <p:nvPr>
            <p:ph type="title"/>
          </p:nvPr>
        </p:nvSpPr>
        <p:spPr>
          <a:xfrm>
            <a:off x="251520" y="908720"/>
            <a:ext cx="7776000" cy="540070"/>
          </a:xfrm>
        </p:spPr>
        <p:txBody>
          <a:bodyPr/>
          <a:lstStyle/>
          <a:p>
            <a:pPr eaLnBrk="0" hangingPunct="0"/>
            <a:r>
              <a:rPr lang="en-US" b="1" dirty="0">
                <a:solidFill>
                  <a:schemeClr val="accent2"/>
                </a:solidFill>
              </a:rPr>
              <a:t>PFM Reporting Framework</a:t>
            </a:r>
          </a:p>
        </p:txBody>
      </p:sp>
      <p:sp>
        <p:nvSpPr>
          <p:cNvPr id="7" name="Rectangle 6"/>
          <p:cNvSpPr/>
          <p:nvPr/>
        </p:nvSpPr>
        <p:spPr>
          <a:xfrm>
            <a:off x="94824" y="1474659"/>
            <a:ext cx="8934876" cy="1685077"/>
          </a:xfrm>
          <a:prstGeom prst="rect">
            <a:avLst/>
          </a:prstGeom>
        </p:spPr>
        <p:txBody>
          <a:bodyPr wrap="square">
            <a:spAutoFit/>
          </a:bodyPr>
          <a:lstStyle/>
          <a:p>
            <a:pPr marL="177800" indent="-177800" algn="just">
              <a:lnSpc>
                <a:spcPct val="115000"/>
              </a:lnSpc>
              <a:spcAft>
                <a:spcPts val="0"/>
              </a:spcAft>
              <a:buFont typeface="Arial" charset="0"/>
              <a:buChar char="•"/>
            </a:pPr>
            <a:r>
              <a:rPr lang="en-GB" dirty="0"/>
              <a:t>The PFM Reporting Framework is geared for SAIs to identify the most relevant PFM risks present in their country</a:t>
            </a:r>
          </a:p>
          <a:p>
            <a:pPr marL="177800" indent="-177800" algn="just">
              <a:lnSpc>
                <a:spcPct val="115000"/>
              </a:lnSpc>
              <a:spcAft>
                <a:spcPts val="0"/>
              </a:spcAft>
              <a:buFont typeface="Arial" charset="0"/>
              <a:buChar char="•"/>
            </a:pPr>
            <a:r>
              <a:rPr lang="en-GB" dirty="0"/>
              <a:t>It draws on existing information by collecting findings in a light diagnostic tool.</a:t>
            </a:r>
          </a:p>
          <a:p>
            <a:pPr marL="177800" indent="-177800" algn="just">
              <a:lnSpc>
                <a:spcPct val="115000"/>
              </a:lnSpc>
              <a:spcAft>
                <a:spcPts val="0"/>
              </a:spcAft>
              <a:buFont typeface="Arial" charset="0"/>
              <a:buChar char="•"/>
            </a:pPr>
            <a:r>
              <a:rPr lang="en-GB" dirty="0"/>
              <a:t>It allows for a systemic thematic synthesis across all individual entities that a SAI audits</a:t>
            </a:r>
          </a:p>
        </p:txBody>
      </p:sp>
      <p:sp>
        <p:nvSpPr>
          <p:cNvPr id="9" name="Rectangle 8"/>
          <p:cNvSpPr/>
          <p:nvPr/>
        </p:nvSpPr>
        <p:spPr>
          <a:xfrm>
            <a:off x="6735898" y="3280674"/>
            <a:ext cx="968535" cy="369332"/>
          </a:xfrm>
          <a:prstGeom prst="rect">
            <a:avLst/>
          </a:prstGeom>
        </p:spPr>
        <p:txBody>
          <a:bodyPr wrap="none">
            <a:spAutoFit/>
          </a:bodyPr>
          <a:lstStyle/>
          <a:p>
            <a:r>
              <a:rPr lang="en-US" b="1" dirty="0"/>
              <a:t>Benefits</a:t>
            </a:r>
            <a:endParaRPr lang="en-US" dirty="0"/>
          </a:p>
        </p:txBody>
      </p:sp>
      <p:sp>
        <p:nvSpPr>
          <p:cNvPr id="10" name="Rectangle 9"/>
          <p:cNvSpPr/>
          <p:nvPr/>
        </p:nvSpPr>
        <p:spPr>
          <a:xfrm>
            <a:off x="6549597" y="3681088"/>
            <a:ext cx="2480103" cy="215135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15000"/>
              </a:lnSpc>
              <a:spcAft>
                <a:spcPts val="600"/>
              </a:spcAft>
            </a:pPr>
            <a:r>
              <a:rPr lang="en-GB" sz="1600" dirty="0">
                <a:latin typeface="+mj-lt"/>
              </a:rPr>
              <a:t>The tool highlights weaknesses for each department or entity.</a:t>
            </a:r>
          </a:p>
          <a:p>
            <a:pPr algn="just">
              <a:lnSpc>
                <a:spcPct val="115000"/>
              </a:lnSpc>
              <a:spcAft>
                <a:spcPts val="600"/>
              </a:spcAft>
            </a:pPr>
            <a:r>
              <a:rPr lang="en-GB" sz="1600" dirty="0">
                <a:latin typeface="+mj-lt"/>
              </a:rPr>
              <a:t>The summary generates a holistic picture and allows for a comparison across all core players  </a:t>
            </a:r>
          </a:p>
        </p:txBody>
      </p:sp>
      <p:pic>
        <p:nvPicPr>
          <p:cNvPr id="12" name="Grafik 11">
            <a:extLst>
              <a:ext uri="{FF2B5EF4-FFF2-40B4-BE49-F238E27FC236}">
                <a16:creationId xmlns:a16="http://schemas.microsoft.com/office/drawing/2014/main" id="{F897D4D9-2665-4156-B992-DA5B8756F6CC}"/>
              </a:ext>
            </a:extLst>
          </p:cNvPr>
          <p:cNvPicPr>
            <a:picLocks noChangeAspect="1"/>
          </p:cNvPicPr>
          <p:nvPr/>
        </p:nvPicPr>
        <p:blipFill>
          <a:blip r:embed="rId3"/>
          <a:stretch>
            <a:fillRect/>
          </a:stretch>
        </p:blipFill>
        <p:spPr>
          <a:xfrm>
            <a:off x="281125" y="3248337"/>
            <a:ext cx="5866029" cy="2698803"/>
          </a:xfrm>
          <a:prstGeom prst="rect">
            <a:avLst/>
          </a:prstGeom>
        </p:spPr>
      </p:pic>
    </p:spTree>
    <p:extLst>
      <p:ext uri="{BB962C8B-B14F-4D97-AF65-F5344CB8AC3E}">
        <p14:creationId xmlns:p14="http://schemas.microsoft.com/office/powerpoint/2010/main" val="333531090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1"/>
          </p:nvPr>
        </p:nvSpPr>
        <p:spPr/>
        <p:txBody>
          <a:bodyPr/>
          <a:lstStyle/>
          <a:p>
            <a:fld id="{F6AA3181-37E1-4D43-A40E-0B61FF5DACFC}" type="datetime1">
              <a:rPr lang="en-GB" smtClean="0">
                <a:solidFill>
                  <a:srgbClr val="727272"/>
                </a:solidFill>
              </a:rPr>
              <a:pPr/>
              <a:t>03/09/2019</a:t>
            </a:fld>
            <a:endParaRPr lang="de-DE" dirty="0">
              <a:solidFill>
                <a:srgbClr val="727272"/>
              </a:solidFill>
            </a:endParaRPr>
          </a:p>
        </p:txBody>
      </p:sp>
      <p:sp>
        <p:nvSpPr>
          <p:cNvPr id="4" name="Inhaltsplatzhalter 3"/>
          <p:cNvSpPr>
            <a:spLocks noGrp="1"/>
          </p:cNvSpPr>
          <p:nvPr>
            <p:ph idx="1"/>
          </p:nvPr>
        </p:nvSpPr>
        <p:spPr>
          <a:xfrm>
            <a:off x="683568" y="1844824"/>
            <a:ext cx="7776000" cy="3816000"/>
          </a:xfrm>
        </p:spPr>
        <p:txBody>
          <a:bodyPr/>
          <a:lstStyle/>
          <a:p>
            <a:endParaRPr lang="de-DE" sz="2800" b="1" dirty="0">
              <a:solidFill>
                <a:schemeClr val="accent2"/>
              </a:solidFill>
            </a:endParaRPr>
          </a:p>
          <a:p>
            <a:endParaRPr lang="de-DE" sz="2800" b="1" dirty="0">
              <a:solidFill>
                <a:schemeClr val="accent2"/>
              </a:solidFill>
            </a:endParaRPr>
          </a:p>
        </p:txBody>
      </p:sp>
      <p:sp>
        <p:nvSpPr>
          <p:cNvPr id="5" name="Titel 1"/>
          <p:cNvSpPr>
            <a:spLocks noGrp="1"/>
          </p:cNvSpPr>
          <p:nvPr>
            <p:ph type="title"/>
          </p:nvPr>
        </p:nvSpPr>
        <p:spPr>
          <a:xfrm>
            <a:off x="179511" y="948304"/>
            <a:ext cx="8660611" cy="448696"/>
          </a:xfrm>
        </p:spPr>
        <p:txBody>
          <a:bodyPr/>
          <a:lstStyle/>
          <a:p>
            <a:pPr eaLnBrk="0" hangingPunct="0"/>
            <a:r>
              <a:rPr lang="en-US" b="1" dirty="0">
                <a:solidFill>
                  <a:schemeClr val="accent2"/>
                </a:solidFill>
              </a:rPr>
              <a:t>The PFM RF looks at policy and spending level..</a:t>
            </a:r>
          </a:p>
        </p:txBody>
      </p:sp>
      <p:graphicFrame>
        <p:nvGraphicFramePr>
          <p:cNvPr id="8" name="Diagramm 7">
            <a:extLst>
              <a:ext uri="{FF2B5EF4-FFF2-40B4-BE49-F238E27FC236}">
                <a16:creationId xmlns:a16="http://schemas.microsoft.com/office/drawing/2014/main" id="{B22C2C1D-43A7-4FFF-87CC-AC90304293DC}"/>
              </a:ext>
            </a:extLst>
          </p:cNvPr>
          <p:cNvGraphicFramePr/>
          <p:nvPr>
            <p:extLst>
              <p:ext uri="{D42A27DB-BD31-4B8C-83A1-F6EECF244321}">
                <p14:modId xmlns:p14="http://schemas.microsoft.com/office/powerpoint/2010/main" val="3501088351"/>
              </p:ext>
            </p:extLst>
          </p:nvPr>
        </p:nvGraphicFramePr>
        <p:xfrm>
          <a:off x="1523567" y="1848453"/>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el 1">
            <a:extLst>
              <a:ext uri="{FF2B5EF4-FFF2-40B4-BE49-F238E27FC236}">
                <a16:creationId xmlns:a16="http://schemas.microsoft.com/office/drawing/2014/main" id="{BCFDE498-0E06-49E4-BA13-D51DA926B26B}"/>
              </a:ext>
            </a:extLst>
          </p:cNvPr>
          <p:cNvSpPr txBox="1">
            <a:spLocks/>
          </p:cNvSpPr>
          <p:nvPr/>
        </p:nvSpPr>
        <p:spPr bwMode="auto">
          <a:xfrm>
            <a:off x="241261" y="4999756"/>
            <a:ext cx="8660611" cy="99534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chemeClr val="tx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marL="342900" indent="-342900" eaLnBrk="0" hangingPunct="0">
              <a:buFontTx/>
              <a:buChar char="-"/>
            </a:pPr>
            <a:r>
              <a:rPr lang="en-US" sz="2000" kern="0" dirty="0">
                <a:solidFill>
                  <a:schemeClr val="tx1"/>
                </a:solidFill>
              </a:rPr>
              <a:t>Covering 80% of spending </a:t>
            </a:r>
          </a:p>
          <a:p>
            <a:pPr marL="342900" indent="-342900" eaLnBrk="0" hangingPunct="0">
              <a:buFontTx/>
              <a:buChar char="-"/>
            </a:pPr>
            <a:r>
              <a:rPr lang="en-US" sz="2000" kern="0" dirty="0">
                <a:solidFill>
                  <a:schemeClr val="tx1"/>
                </a:solidFill>
              </a:rPr>
              <a:t>Most important MDAs or</a:t>
            </a:r>
          </a:p>
          <a:p>
            <a:pPr marL="342900" indent="-342900" eaLnBrk="0" hangingPunct="0">
              <a:buFontTx/>
              <a:buChar char="-"/>
            </a:pPr>
            <a:r>
              <a:rPr lang="en-US" sz="2000" kern="0" dirty="0">
                <a:solidFill>
                  <a:schemeClr val="tx1"/>
                </a:solidFill>
              </a:rPr>
              <a:t>most relevant SDG areas </a:t>
            </a:r>
          </a:p>
        </p:txBody>
      </p:sp>
    </p:spTree>
    <p:extLst>
      <p:ext uri="{BB962C8B-B14F-4D97-AF65-F5344CB8AC3E}">
        <p14:creationId xmlns:p14="http://schemas.microsoft.com/office/powerpoint/2010/main" val="21077100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1"/>
          </p:nvPr>
        </p:nvSpPr>
        <p:spPr/>
        <p:txBody>
          <a:bodyPr/>
          <a:lstStyle/>
          <a:p>
            <a:fld id="{F6AA3181-37E1-4D43-A40E-0B61FF5DACFC}" type="datetime1">
              <a:rPr lang="en-GB" smtClean="0">
                <a:solidFill>
                  <a:srgbClr val="727272"/>
                </a:solidFill>
              </a:rPr>
              <a:pPr/>
              <a:t>03/09/2019</a:t>
            </a:fld>
            <a:endParaRPr lang="de-DE" dirty="0">
              <a:solidFill>
                <a:srgbClr val="727272"/>
              </a:solidFill>
            </a:endParaRPr>
          </a:p>
        </p:txBody>
      </p:sp>
      <p:sp>
        <p:nvSpPr>
          <p:cNvPr id="4" name="Inhaltsplatzhalter 3"/>
          <p:cNvSpPr>
            <a:spLocks noGrp="1"/>
          </p:cNvSpPr>
          <p:nvPr>
            <p:ph idx="1"/>
          </p:nvPr>
        </p:nvSpPr>
        <p:spPr>
          <a:xfrm>
            <a:off x="683568" y="1844824"/>
            <a:ext cx="7776000" cy="3816000"/>
          </a:xfrm>
        </p:spPr>
        <p:txBody>
          <a:bodyPr/>
          <a:lstStyle/>
          <a:p>
            <a:endParaRPr lang="de-DE" sz="2800" b="1" dirty="0">
              <a:solidFill>
                <a:schemeClr val="accent2"/>
              </a:solidFill>
            </a:endParaRPr>
          </a:p>
          <a:p>
            <a:endParaRPr lang="de-DE" sz="2800" b="1" dirty="0">
              <a:solidFill>
                <a:schemeClr val="accent2"/>
              </a:solidFill>
            </a:endParaRPr>
          </a:p>
        </p:txBody>
      </p:sp>
      <p:sp>
        <p:nvSpPr>
          <p:cNvPr id="5" name="Titel 1"/>
          <p:cNvSpPr>
            <a:spLocks noGrp="1"/>
          </p:cNvSpPr>
          <p:nvPr>
            <p:ph type="title"/>
          </p:nvPr>
        </p:nvSpPr>
        <p:spPr>
          <a:xfrm>
            <a:off x="251520" y="908720"/>
            <a:ext cx="7776000" cy="995342"/>
          </a:xfrm>
        </p:spPr>
        <p:txBody>
          <a:bodyPr/>
          <a:lstStyle/>
          <a:p>
            <a:pPr eaLnBrk="0" hangingPunct="0"/>
            <a:r>
              <a:rPr lang="en-US" b="1" dirty="0">
                <a:solidFill>
                  <a:schemeClr val="accent2"/>
                </a:solidFill>
              </a:rPr>
              <a:t>…across the PFM cycle..</a:t>
            </a:r>
          </a:p>
        </p:txBody>
      </p:sp>
      <p:pic>
        <p:nvPicPr>
          <p:cNvPr id="8" name="Grafik 7">
            <a:extLst>
              <a:ext uri="{FF2B5EF4-FFF2-40B4-BE49-F238E27FC236}">
                <a16:creationId xmlns:a16="http://schemas.microsoft.com/office/drawing/2014/main" id="{4A0901E3-640B-44B7-98BA-D0291934E3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406002"/>
            <a:ext cx="8427098" cy="4752883"/>
          </a:xfrm>
          <a:prstGeom prst="rect">
            <a:avLst/>
          </a:prstGeom>
        </p:spPr>
      </p:pic>
      <p:sp>
        <p:nvSpPr>
          <p:cNvPr id="17" name="Oval 31">
            <a:extLst>
              <a:ext uri="{FF2B5EF4-FFF2-40B4-BE49-F238E27FC236}">
                <a16:creationId xmlns:a16="http://schemas.microsoft.com/office/drawing/2014/main" id="{CCC2EF9B-6012-4E0F-9B0B-7188C2389804}"/>
              </a:ext>
            </a:extLst>
          </p:cNvPr>
          <p:cNvSpPr/>
          <p:nvPr/>
        </p:nvSpPr>
        <p:spPr>
          <a:xfrm rot="20810232">
            <a:off x="995726" y="2802911"/>
            <a:ext cx="7821901" cy="3341783"/>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18144207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1"/>
          </p:nvPr>
        </p:nvSpPr>
        <p:spPr/>
        <p:txBody>
          <a:bodyPr/>
          <a:lstStyle/>
          <a:p>
            <a:fld id="{F6AA3181-37E1-4D43-A40E-0B61FF5DACFC}" type="datetime1">
              <a:rPr lang="en-GB" smtClean="0">
                <a:solidFill>
                  <a:srgbClr val="727272"/>
                </a:solidFill>
              </a:rPr>
              <a:pPr/>
              <a:t>03/09/2019</a:t>
            </a:fld>
            <a:endParaRPr lang="de-DE" dirty="0">
              <a:solidFill>
                <a:srgbClr val="727272"/>
              </a:solidFill>
            </a:endParaRPr>
          </a:p>
        </p:txBody>
      </p:sp>
      <p:sp>
        <p:nvSpPr>
          <p:cNvPr id="4" name="Inhaltsplatzhalter 3"/>
          <p:cNvSpPr>
            <a:spLocks noGrp="1"/>
          </p:cNvSpPr>
          <p:nvPr>
            <p:ph idx="1"/>
          </p:nvPr>
        </p:nvSpPr>
        <p:spPr>
          <a:xfrm>
            <a:off x="683568" y="1844824"/>
            <a:ext cx="7776000" cy="3816000"/>
          </a:xfrm>
        </p:spPr>
        <p:txBody>
          <a:bodyPr/>
          <a:lstStyle/>
          <a:p>
            <a:endParaRPr lang="de-DE" sz="2800" b="1" dirty="0">
              <a:solidFill>
                <a:schemeClr val="accent2"/>
              </a:solidFill>
            </a:endParaRPr>
          </a:p>
          <a:p>
            <a:endParaRPr lang="de-DE" sz="2800" b="1" dirty="0">
              <a:solidFill>
                <a:schemeClr val="accent2"/>
              </a:solidFill>
            </a:endParaRPr>
          </a:p>
        </p:txBody>
      </p:sp>
      <p:sp>
        <p:nvSpPr>
          <p:cNvPr id="5" name="Titel 1"/>
          <p:cNvSpPr>
            <a:spLocks noGrp="1"/>
          </p:cNvSpPr>
          <p:nvPr>
            <p:ph type="title"/>
          </p:nvPr>
        </p:nvSpPr>
        <p:spPr>
          <a:xfrm>
            <a:off x="251520" y="908720"/>
            <a:ext cx="7776000" cy="995342"/>
          </a:xfrm>
        </p:spPr>
        <p:txBody>
          <a:bodyPr/>
          <a:lstStyle/>
          <a:p>
            <a:pPr eaLnBrk="0" hangingPunct="0"/>
            <a:r>
              <a:rPr lang="en-US" b="1" dirty="0">
                <a:solidFill>
                  <a:schemeClr val="accent2"/>
                </a:solidFill>
              </a:rPr>
              <a:t>…addressing five root causes…</a:t>
            </a:r>
          </a:p>
        </p:txBody>
      </p:sp>
      <p:sp>
        <p:nvSpPr>
          <p:cNvPr id="6" name="Pentagon 5"/>
          <p:cNvSpPr/>
          <p:nvPr/>
        </p:nvSpPr>
        <p:spPr>
          <a:xfrm>
            <a:off x="467544" y="1988840"/>
            <a:ext cx="748592" cy="4288095"/>
          </a:xfrm>
          <a:prstGeom prst="homePlate">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PFM reporting framework</a:t>
            </a:r>
          </a:p>
        </p:txBody>
      </p:sp>
      <p:sp>
        <p:nvSpPr>
          <p:cNvPr id="7" name="Pentagon 6"/>
          <p:cNvSpPr/>
          <p:nvPr/>
        </p:nvSpPr>
        <p:spPr>
          <a:xfrm>
            <a:off x="1443901" y="1988840"/>
            <a:ext cx="7236296" cy="576064"/>
          </a:xfrm>
          <a:prstGeom prst="homePlate">
            <a:avLst>
              <a:gd name="adj" fmla="val 261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A. Policies and Legal Framework </a:t>
            </a:r>
          </a:p>
        </p:txBody>
      </p:sp>
      <p:sp>
        <p:nvSpPr>
          <p:cNvPr id="12" name="Pentagon 11"/>
          <p:cNvSpPr/>
          <p:nvPr/>
        </p:nvSpPr>
        <p:spPr>
          <a:xfrm>
            <a:off x="1453730" y="2924944"/>
            <a:ext cx="7236296" cy="576064"/>
          </a:xfrm>
          <a:prstGeom prst="homePlate">
            <a:avLst>
              <a:gd name="adj" fmla="val 261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B. Operations – </a:t>
            </a:r>
            <a:r>
              <a:rPr lang="en-US" dirty="0" err="1"/>
              <a:t>Organisations</a:t>
            </a:r>
            <a:r>
              <a:rPr lang="en-US" dirty="0"/>
              <a:t> (processes) and People (capacity)</a:t>
            </a:r>
          </a:p>
        </p:txBody>
      </p:sp>
      <p:sp>
        <p:nvSpPr>
          <p:cNvPr id="13" name="Pentagon 12"/>
          <p:cNvSpPr/>
          <p:nvPr/>
        </p:nvSpPr>
        <p:spPr>
          <a:xfrm>
            <a:off x="1453730" y="3861048"/>
            <a:ext cx="7236296" cy="576064"/>
          </a:xfrm>
          <a:prstGeom prst="homePlate">
            <a:avLst>
              <a:gd name="adj" fmla="val 261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C. Information Systems</a:t>
            </a:r>
          </a:p>
        </p:txBody>
      </p:sp>
      <p:sp>
        <p:nvSpPr>
          <p:cNvPr id="14" name="Pentagon 13"/>
          <p:cNvSpPr/>
          <p:nvPr/>
        </p:nvSpPr>
        <p:spPr>
          <a:xfrm>
            <a:off x="1456773" y="4797152"/>
            <a:ext cx="7236296" cy="576064"/>
          </a:xfrm>
          <a:prstGeom prst="homePlate">
            <a:avLst>
              <a:gd name="adj" fmla="val 261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D. Governance &amp; Oversight</a:t>
            </a:r>
          </a:p>
        </p:txBody>
      </p:sp>
      <p:sp>
        <p:nvSpPr>
          <p:cNvPr id="16" name="Pentagon 15"/>
          <p:cNvSpPr/>
          <p:nvPr/>
        </p:nvSpPr>
        <p:spPr>
          <a:xfrm>
            <a:off x="1475435" y="5661248"/>
            <a:ext cx="7236296" cy="576064"/>
          </a:xfrm>
          <a:prstGeom prst="homePlate">
            <a:avLst>
              <a:gd name="adj" fmla="val 261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E. Communication and Stakeholder Management</a:t>
            </a:r>
          </a:p>
        </p:txBody>
      </p:sp>
    </p:spTree>
    <p:extLst>
      <p:ext uri="{BB962C8B-B14F-4D97-AF65-F5344CB8AC3E}">
        <p14:creationId xmlns:p14="http://schemas.microsoft.com/office/powerpoint/2010/main" val="113540727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atumsplatzhalter 2"/>
          <p:cNvSpPr>
            <a:spLocks noGrp="1"/>
          </p:cNvSpPr>
          <p:nvPr>
            <p:ph type="dt" sz="half" idx="11"/>
          </p:nvPr>
        </p:nvSpPr>
        <p:spPr/>
        <p:txBody>
          <a:bodyPr/>
          <a:lstStyle/>
          <a:p>
            <a:fld id="{F6AA3181-37E1-4D43-A40E-0B61FF5DACFC}" type="datetime1">
              <a:rPr lang="en-GB" smtClean="0">
                <a:solidFill>
                  <a:srgbClr val="727272"/>
                </a:solidFill>
              </a:rPr>
              <a:pPr/>
              <a:t>03/09/2019</a:t>
            </a:fld>
            <a:endParaRPr lang="de-DE" dirty="0">
              <a:solidFill>
                <a:srgbClr val="727272"/>
              </a:solidFill>
            </a:endParaRPr>
          </a:p>
        </p:txBody>
      </p:sp>
      <p:sp>
        <p:nvSpPr>
          <p:cNvPr id="4" name="Inhaltsplatzhalter 3"/>
          <p:cNvSpPr>
            <a:spLocks noGrp="1"/>
          </p:cNvSpPr>
          <p:nvPr>
            <p:ph idx="1"/>
          </p:nvPr>
        </p:nvSpPr>
        <p:spPr>
          <a:xfrm>
            <a:off x="683568" y="1844824"/>
            <a:ext cx="7776000" cy="3816000"/>
          </a:xfrm>
        </p:spPr>
        <p:txBody>
          <a:bodyPr/>
          <a:lstStyle/>
          <a:p>
            <a:endParaRPr lang="de-DE" sz="2800" b="1" dirty="0">
              <a:solidFill>
                <a:schemeClr val="accent2"/>
              </a:solidFill>
            </a:endParaRPr>
          </a:p>
          <a:p>
            <a:endParaRPr lang="de-DE" sz="2800" b="1" dirty="0">
              <a:solidFill>
                <a:schemeClr val="accent2"/>
              </a:solidFill>
            </a:endParaRPr>
          </a:p>
        </p:txBody>
      </p:sp>
      <p:sp>
        <p:nvSpPr>
          <p:cNvPr id="5" name="Titel 1"/>
          <p:cNvSpPr>
            <a:spLocks noGrp="1"/>
          </p:cNvSpPr>
          <p:nvPr>
            <p:ph type="title"/>
          </p:nvPr>
        </p:nvSpPr>
        <p:spPr>
          <a:xfrm>
            <a:off x="6804248" y="1556792"/>
            <a:ext cx="1961633" cy="3600188"/>
          </a:xfrm>
        </p:spPr>
        <p:txBody>
          <a:bodyPr/>
          <a:lstStyle/>
          <a:p>
            <a:pPr eaLnBrk="0" hangingPunct="0"/>
            <a:r>
              <a:rPr lang="en-US" b="1" dirty="0">
                <a:solidFill>
                  <a:schemeClr val="accent2"/>
                </a:solidFill>
              </a:rPr>
              <a:t>… mapping risk areas for country PFM systems.</a:t>
            </a:r>
          </a:p>
        </p:txBody>
      </p:sp>
      <p:pic>
        <p:nvPicPr>
          <p:cNvPr id="10" name="Grafik 9">
            <a:extLst>
              <a:ext uri="{FF2B5EF4-FFF2-40B4-BE49-F238E27FC236}">
                <a16:creationId xmlns:a16="http://schemas.microsoft.com/office/drawing/2014/main" id="{210FB2AE-CA4A-44BB-88A7-D0BF3D5332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8143"/>
            <a:ext cx="6373064" cy="6739690"/>
          </a:xfrm>
          <a:prstGeom prst="rect">
            <a:avLst/>
          </a:prstGeom>
        </p:spPr>
      </p:pic>
    </p:spTree>
    <p:extLst>
      <p:ext uri="{BB962C8B-B14F-4D97-AF65-F5344CB8AC3E}">
        <p14:creationId xmlns:p14="http://schemas.microsoft.com/office/powerpoint/2010/main" val="309063762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1628800"/>
            <a:ext cx="7776000" cy="432048"/>
          </a:xfrm>
        </p:spPr>
        <p:txBody>
          <a:bodyPr/>
          <a:lstStyle/>
          <a:p>
            <a:pPr algn="ctr"/>
            <a:r>
              <a:rPr lang="en-US" sz="1800" dirty="0">
                <a:solidFill>
                  <a:schemeClr val="tx1">
                    <a:lumMod val="75000"/>
                    <a:lumOff val="25000"/>
                  </a:schemeClr>
                </a:solidFill>
                <a:latin typeface="Arial" panose="020B0604020202020204" pitchFamily="34" charset="0"/>
                <a:cs typeface="Arial" panose="020B0604020202020204" pitchFamily="34" charset="0"/>
              </a:rPr>
              <a:t>AFROSAI Regional Paper  for INCOSAI Theme I</a:t>
            </a:r>
            <a:endParaRPr lang="de-DE" sz="18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Fußzeilenplatzhalter 2"/>
          <p:cNvSpPr>
            <a:spLocks noGrp="1"/>
          </p:cNvSpPr>
          <p:nvPr>
            <p:ph type="ftr" sz="quarter" idx="10"/>
          </p:nvPr>
        </p:nvSpPr>
        <p:spPr/>
        <p:txBody>
          <a:bodyPr/>
          <a:lstStyle/>
          <a:p>
            <a:r>
              <a:rPr lang="en-GB" dirty="0"/>
              <a:t>GFG in Africa</a:t>
            </a:r>
          </a:p>
        </p:txBody>
      </p:sp>
      <p:sp>
        <p:nvSpPr>
          <p:cNvPr id="4" name="Datumsplatzhalter 3"/>
          <p:cNvSpPr>
            <a:spLocks noGrp="1"/>
          </p:cNvSpPr>
          <p:nvPr>
            <p:ph type="dt" sz="half" idx="11"/>
          </p:nvPr>
        </p:nvSpPr>
        <p:spPr/>
        <p:txBody>
          <a:bodyPr/>
          <a:lstStyle/>
          <a:p>
            <a:fld id="{F6AA3181-37E1-4D43-A40E-0B61FF5DACFC}" type="datetime1">
              <a:rPr lang="en-GB" noProof="0" smtClean="0"/>
              <a:pPr/>
              <a:t>03/09/2019</a:t>
            </a:fld>
            <a:endParaRPr lang="de-DE" noProof="0"/>
          </a:p>
        </p:txBody>
      </p:sp>
      <p:sp>
        <p:nvSpPr>
          <p:cNvPr id="5" name="Inhaltsplatzhalter 4"/>
          <p:cNvSpPr>
            <a:spLocks noGrp="1"/>
          </p:cNvSpPr>
          <p:nvPr>
            <p:ph idx="1"/>
          </p:nvPr>
        </p:nvSpPr>
        <p:spPr>
          <a:xfrm>
            <a:off x="539552" y="116632"/>
            <a:ext cx="7920880" cy="1440160"/>
          </a:xfrm>
          <a:solidFill>
            <a:schemeClr val="bg1">
              <a:lumMod val="75000"/>
            </a:schemeClr>
          </a:solidFill>
          <a:ln w="19050">
            <a:solidFill>
              <a:schemeClr val="tx2"/>
            </a:solidFill>
          </a:ln>
          <a:effectLst>
            <a:innerShdw blurRad="63500" dist="50800" dir="13500000">
              <a:prstClr val="black">
                <a:alpha val="50000"/>
              </a:prstClr>
            </a:innerShdw>
            <a:softEdge rad="63500"/>
          </a:effectLst>
          <a:scene3d>
            <a:camera prst="orthographicFront"/>
            <a:lightRig rig="threePt" dir="t"/>
          </a:scene3d>
          <a:sp3d>
            <a:bevelT w="165100" prst="coolSlant"/>
          </a:sp3d>
        </p:spPr>
        <p:txBody>
          <a:bodyPr>
            <a:noAutofit/>
          </a:bodyPr>
          <a:lstStyle/>
          <a:p>
            <a:pPr algn="ctr"/>
            <a:r>
              <a:rPr lang="en-US" sz="2400" b="1" dirty="0"/>
              <a:t>SDGs are an opportunity for</a:t>
            </a:r>
            <a:r>
              <a:rPr lang="en-US" sz="2400" dirty="0"/>
              <a:t> </a:t>
            </a:r>
            <a:r>
              <a:rPr lang="en-US" sz="2400" b="1" dirty="0"/>
              <a:t>rethinking the engagement of SAIs in auditing government operations and governance questions.</a:t>
            </a:r>
            <a:r>
              <a:rPr lang="en-US" sz="2400" dirty="0"/>
              <a:t> </a:t>
            </a:r>
          </a:p>
        </p:txBody>
      </p:sp>
      <p:sp>
        <p:nvSpPr>
          <p:cNvPr id="6" name="Rechteck 5"/>
          <p:cNvSpPr/>
          <p:nvPr/>
        </p:nvSpPr>
        <p:spPr>
          <a:xfrm>
            <a:off x="7296000" y="2996952"/>
            <a:ext cx="1848000" cy="2277547"/>
          </a:xfrm>
          <a:prstGeom prst="rect">
            <a:avLst/>
          </a:prstGeom>
          <a:ln>
            <a:solidFill>
              <a:srgbClr val="FF0000"/>
            </a:solidFill>
          </a:ln>
          <a:effectLst>
            <a:glow rad="63500">
              <a:schemeClr val="accent3">
                <a:satMod val="175000"/>
                <a:alpha val="40000"/>
              </a:schemeClr>
            </a:glow>
          </a:effectLst>
        </p:spPr>
        <p:txBody>
          <a:bodyPr wrap="square">
            <a:spAutoFit/>
          </a:bodyPr>
          <a:lstStyle/>
          <a:p>
            <a:pPr lvl="0" algn="ctr"/>
            <a:r>
              <a:rPr lang="en-US" dirty="0"/>
              <a:t>To </a:t>
            </a:r>
            <a:r>
              <a:rPr lang="en-US" sz="2800" dirty="0"/>
              <a:t>maximize</a:t>
            </a:r>
            <a:r>
              <a:rPr lang="en-US" dirty="0"/>
              <a:t> the contribution to achievement of </a:t>
            </a:r>
            <a:r>
              <a:rPr lang="en-US" sz="2800" dirty="0"/>
              <a:t>other SDGs. </a:t>
            </a:r>
            <a:endParaRPr lang="de-DE" sz="2800" dirty="0"/>
          </a:p>
        </p:txBody>
      </p:sp>
      <p:sp>
        <p:nvSpPr>
          <p:cNvPr id="7" name="Pfeil nach unten 6"/>
          <p:cNvSpPr/>
          <p:nvPr/>
        </p:nvSpPr>
        <p:spPr>
          <a:xfrm>
            <a:off x="3923928" y="2060848"/>
            <a:ext cx="1152128" cy="100811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8" name="Diagramm 7"/>
          <p:cNvGraphicFramePr/>
          <p:nvPr>
            <p:extLst>
              <p:ext uri="{D42A27DB-BD31-4B8C-83A1-F6EECF244321}">
                <p14:modId xmlns:p14="http://schemas.microsoft.com/office/powerpoint/2010/main" val="61620061"/>
              </p:ext>
            </p:extLst>
          </p:nvPr>
        </p:nvGraphicFramePr>
        <p:xfrm>
          <a:off x="395536" y="2511321"/>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Pfeil nach unten 8"/>
          <p:cNvSpPr/>
          <p:nvPr/>
        </p:nvSpPr>
        <p:spPr>
          <a:xfrm rot="16200000">
            <a:off x="6674776" y="3659568"/>
            <a:ext cx="559277" cy="707778"/>
          </a:xfrm>
          <a:prstGeom prst="downArrow">
            <a:avLst>
              <a:gd name="adj1" fmla="val 50000"/>
              <a:gd name="adj2" fmla="val 5189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724061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p:cTn id="7" dur="1000" fill="hold"/>
                                        <p:tgtEl>
                                          <p:spTgt spid="5">
                                            <p:bg/>
                                          </p:spTgt>
                                        </p:tgtEl>
                                        <p:attrNameLst>
                                          <p:attrName>ppt_w</p:attrName>
                                        </p:attrNameLst>
                                      </p:cBhvr>
                                      <p:tavLst>
                                        <p:tav tm="0">
                                          <p:val>
                                            <p:fltVal val="0"/>
                                          </p:val>
                                        </p:tav>
                                        <p:tav tm="100000">
                                          <p:val>
                                            <p:strVal val="#ppt_w"/>
                                          </p:val>
                                        </p:tav>
                                      </p:tavLst>
                                    </p:anim>
                                    <p:anim calcmode="lin" valueType="num">
                                      <p:cBhvr>
                                        <p:cTn id="8" dur="1000" fill="hold"/>
                                        <p:tgtEl>
                                          <p:spTgt spid="5">
                                            <p:bg/>
                                          </p:spTgt>
                                        </p:tgtEl>
                                        <p:attrNameLst>
                                          <p:attrName>ppt_h</p:attrName>
                                        </p:attrNameLst>
                                      </p:cBhvr>
                                      <p:tavLst>
                                        <p:tav tm="0">
                                          <p:val>
                                            <p:fltVal val="0"/>
                                          </p:val>
                                        </p:tav>
                                        <p:tav tm="100000">
                                          <p:val>
                                            <p:strVal val="#ppt_h"/>
                                          </p:val>
                                        </p:tav>
                                      </p:tavLst>
                                    </p:anim>
                                    <p:anim calcmode="lin" valueType="num">
                                      <p:cBhvr>
                                        <p:cTn id="9" dur="1000" fill="hold"/>
                                        <p:tgtEl>
                                          <p:spTgt spid="5">
                                            <p:bg/>
                                          </p:spTgt>
                                        </p:tgtEl>
                                        <p:attrNameLst>
                                          <p:attrName>style.rotation</p:attrName>
                                        </p:attrNameLst>
                                      </p:cBhvr>
                                      <p:tavLst>
                                        <p:tav tm="0">
                                          <p:val>
                                            <p:fltVal val="90"/>
                                          </p:val>
                                        </p:tav>
                                        <p:tav tm="100000">
                                          <p:val>
                                            <p:fltVal val="0"/>
                                          </p:val>
                                        </p:tav>
                                      </p:tavLst>
                                    </p:anim>
                                    <p:animEffect transition="in" filter="fade">
                                      <p:cBhvr>
                                        <p:cTn id="10" dur="1000"/>
                                        <p:tgtEl>
                                          <p:spTgt spid="5">
                                            <p:bg/>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15DF0A-8EE0-40C9-98F4-F0BCFBB58C40}"/>
              </a:ext>
            </a:extLst>
          </p:cNvPr>
          <p:cNvSpPr>
            <a:spLocks noGrp="1"/>
          </p:cNvSpPr>
          <p:nvPr>
            <p:ph type="title"/>
          </p:nvPr>
        </p:nvSpPr>
        <p:spPr>
          <a:xfrm>
            <a:off x="576000" y="836712"/>
            <a:ext cx="7776000" cy="617928"/>
          </a:xfrm>
        </p:spPr>
        <p:txBody>
          <a:bodyPr/>
          <a:lstStyle/>
          <a:p>
            <a:r>
              <a:rPr lang="de-DE" b="1" dirty="0">
                <a:solidFill>
                  <a:schemeClr val="accent2"/>
                </a:solidFill>
              </a:rPr>
              <a:t>A </a:t>
            </a:r>
            <a:r>
              <a:rPr lang="de-DE" b="1" dirty="0" err="1">
                <a:solidFill>
                  <a:schemeClr val="accent2"/>
                </a:solidFill>
              </a:rPr>
              <a:t>flavour</a:t>
            </a:r>
            <a:r>
              <a:rPr lang="de-DE" b="1" dirty="0">
                <a:solidFill>
                  <a:schemeClr val="accent2"/>
                </a:solidFill>
              </a:rPr>
              <a:t> of </a:t>
            </a:r>
            <a:r>
              <a:rPr lang="de-DE" b="1" dirty="0" err="1">
                <a:solidFill>
                  <a:schemeClr val="accent2"/>
                </a:solidFill>
              </a:rPr>
              <a:t>the</a:t>
            </a:r>
            <a:r>
              <a:rPr lang="de-DE" b="1" dirty="0">
                <a:solidFill>
                  <a:schemeClr val="accent2"/>
                </a:solidFill>
              </a:rPr>
              <a:t> </a:t>
            </a:r>
            <a:r>
              <a:rPr lang="de-DE" b="1" dirty="0" err="1">
                <a:solidFill>
                  <a:schemeClr val="accent2"/>
                </a:solidFill>
              </a:rPr>
              <a:t>tool</a:t>
            </a:r>
            <a:r>
              <a:rPr lang="de-DE" b="1" dirty="0">
                <a:solidFill>
                  <a:schemeClr val="accent2"/>
                </a:solidFill>
              </a:rPr>
              <a:t>..</a:t>
            </a:r>
          </a:p>
        </p:txBody>
      </p:sp>
      <p:sp>
        <p:nvSpPr>
          <p:cNvPr id="3" name="Datumsplatzhalter 2">
            <a:extLst>
              <a:ext uri="{FF2B5EF4-FFF2-40B4-BE49-F238E27FC236}">
                <a16:creationId xmlns:a16="http://schemas.microsoft.com/office/drawing/2014/main" id="{4785E7AD-1C3C-4809-8B01-39FF142C410C}"/>
              </a:ext>
            </a:extLst>
          </p:cNvPr>
          <p:cNvSpPr>
            <a:spLocks noGrp="1"/>
          </p:cNvSpPr>
          <p:nvPr>
            <p:ph type="dt" sz="half" idx="11"/>
          </p:nvPr>
        </p:nvSpPr>
        <p:spPr/>
        <p:txBody>
          <a:bodyPr/>
          <a:lstStyle/>
          <a:p>
            <a:fld id="{9DF82BE6-0F58-43E1-B84C-49C387038294}" type="datetime1">
              <a:rPr lang="de-DE" smtClean="0">
                <a:solidFill>
                  <a:srgbClr val="727272"/>
                </a:solidFill>
              </a:rPr>
              <a:pPr/>
              <a:t>03.09.2019</a:t>
            </a:fld>
            <a:endParaRPr lang="de-DE">
              <a:solidFill>
                <a:srgbClr val="727272"/>
              </a:solidFill>
            </a:endParaRPr>
          </a:p>
        </p:txBody>
      </p:sp>
      <p:graphicFrame>
        <p:nvGraphicFramePr>
          <p:cNvPr id="9" name="Inhaltsplatzhalter 8">
            <a:extLst>
              <a:ext uri="{FF2B5EF4-FFF2-40B4-BE49-F238E27FC236}">
                <a16:creationId xmlns:a16="http://schemas.microsoft.com/office/drawing/2014/main" id="{6EE19932-034C-4A59-A840-0FD502370B05}"/>
              </a:ext>
            </a:extLst>
          </p:cNvPr>
          <p:cNvGraphicFramePr>
            <a:graphicFrameLocks noGrp="1"/>
          </p:cNvGraphicFramePr>
          <p:nvPr>
            <p:ph idx="1"/>
            <p:extLst>
              <p:ext uri="{D42A27DB-BD31-4B8C-83A1-F6EECF244321}">
                <p14:modId xmlns:p14="http://schemas.microsoft.com/office/powerpoint/2010/main" val="4128336724"/>
              </p:ext>
            </p:extLst>
          </p:nvPr>
        </p:nvGraphicFramePr>
        <p:xfrm>
          <a:off x="684213" y="2060848"/>
          <a:ext cx="7667787" cy="4203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566913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2286EE-E958-4954-A0E0-86B1BBF77859}"/>
              </a:ext>
            </a:extLst>
          </p:cNvPr>
          <p:cNvSpPr>
            <a:spLocks noGrp="1"/>
          </p:cNvSpPr>
          <p:nvPr>
            <p:ph type="title"/>
          </p:nvPr>
        </p:nvSpPr>
        <p:spPr>
          <a:xfrm>
            <a:off x="679155" y="1196751"/>
            <a:ext cx="7776000" cy="934447"/>
          </a:xfrm>
        </p:spPr>
        <p:txBody>
          <a:bodyPr/>
          <a:lstStyle/>
          <a:p>
            <a:r>
              <a:rPr lang="de-DE" b="1" dirty="0">
                <a:solidFill>
                  <a:schemeClr val="accent2"/>
                </a:solidFill>
              </a:rPr>
              <a:t>.. </a:t>
            </a:r>
            <a:r>
              <a:rPr lang="de-DE" b="1" dirty="0" err="1">
                <a:solidFill>
                  <a:schemeClr val="accent2"/>
                </a:solidFill>
              </a:rPr>
              <a:t>differentiating</a:t>
            </a:r>
            <a:r>
              <a:rPr lang="de-DE" b="1" dirty="0">
                <a:solidFill>
                  <a:schemeClr val="accent2"/>
                </a:solidFill>
              </a:rPr>
              <a:t> </a:t>
            </a:r>
            <a:r>
              <a:rPr lang="de-DE" b="1" dirty="0" err="1">
                <a:solidFill>
                  <a:schemeClr val="accent2"/>
                </a:solidFill>
              </a:rPr>
              <a:t>between</a:t>
            </a:r>
            <a:r>
              <a:rPr lang="de-DE" b="1" dirty="0">
                <a:solidFill>
                  <a:schemeClr val="accent2"/>
                </a:solidFill>
              </a:rPr>
              <a:t> </a:t>
            </a:r>
            <a:r>
              <a:rPr lang="de-DE" b="1" dirty="0" err="1">
                <a:solidFill>
                  <a:schemeClr val="accent2"/>
                </a:solidFill>
              </a:rPr>
              <a:t>policy</a:t>
            </a:r>
            <a:r>
              <a:rPr lang="de-DE" b="1" dirty="0">
                <a:solidFill>
                  <a:schemeClr val="accent2"/>
                </a:solidFill>
              </a:rPr>
              <a:t> </a:t>
            </a:r>
            <a:r>
              <a:rPr lang="de-DE" b="1" dirty="0" err="1">
                <a:solidFill>
                  <a:schemeClr val="accent2"/>
                </a:solidFill>
              </a:rPr>
              <a:t>setting</a:t>
            </a:r>
            <a:r>
              <a:rPr lang="de-DE" b="1" dirty="0">
                <a:solidFill>
                  <a:schemeClr val="accent2"/>
                </a:solidFill>
              </a:rPr>
              <a:t> and </a:t>
            </a:r>
            <a:r>
              <a:rPr lang="de-DE" b="1" dirty="0" err="1">
                <a:solidFill>
                  <a:schemeClr val="accent2"/>
                </a:solidFill>
              </a:rPr>
              <a:t>implementation</a:t>
            </a:r>
            <a:r>
              <a:rPr lang="de-DE" b="1" dirty="0">
                <a:solidFill>
                  <a:schemeClr val="accent2"/>
                </a:solidFill>
              </a:rPr>
              <a:t>. </a:t>
            </a:r>
            <a:r>
              <a:rPr lang="de-DE" b="1" dirty="0" err="1">
                <a:solidFill>
                  <a:schemeClr val="accent2"/>
                </a:solidFill>
              </a:rPr>
              <a:t>Example</a:t>
            </a:r>
            <a:r>
              <a:rPr lang="de-DE" b="1" dirty="0">
                <a:solidFill>
                  <a:schemeClr val="accent2"/>
                </a:solidFill>
              </a:rPr>
              <a:t>: </a:t>
            </a:r>
            <a:r>
              <a:rPr lang="de-DE" b="1" dirty="0" err="1">
                <a:solidFill>
                  <a:schemeClr val="accent2"/>
                </a:solidFill>
              </a:rPr>
              <a:t>budget</a:t>
            </a:r>
            <a:r>
              <a:rPr lang="de-DE" b="1" dirty="0">
                <a:solidFill>
                  <a:schemeClr val="accent2"/>
                </a:solidFill>
              </a:rPr>
              <a:t> </a:t>
            </a:r>
            <a:r>
              <a:rPr lang="de-DE" b="1" dirty="0" err="1">
                <a:solidFill>
                  <a:schemeClr val="accent2"/>
                </a:solidFill>
              </a:rPr>
              <a:t>execution</a:t>
            </a:r>
            <a:endParaRPr lang="de-DE" b="1" dirty="0">
              <a:solidFill>
                <a:schemeClr val="accent2"/>
              </a:solidFill>
            </a:endParaRPr>
          </a:p>
        </p:txBody>
      </p:sp>
      <p:sp>
        <p:nvSpPr>
          <p:cNvPr id="3" name="Datumsplatzhalter 2">
            <a:extLst>
              <a:ext uri="{FF2B5EF4-FFF2-40B4-BE49-F238E27FC236}">
                <a16:creationId xmlns:a16="http://schemas.microsoft.com/office/drawing/2014/main" id="{27B7780F-0227-40EC-95F2-C18486DF4DE4}"/>
              </a:ext>
            </a:extLst>
          </p:cNvPr>
          <p:cNvSpPr>
            <a:spLocks noGrp="1"/>
          </p:cNvSpPr>
          <p:nvPr>
            <p:ph type="dt" sz="half" idx="11"/>
          </p:nvPr>
        </p:nvSpPr>
        <p:spPr/>
        <p:txBody>
          <a:bodyPr/>
          <a:lstStyle/>
          <a:p>
            <a:fld id="{F6AA3181-37E1-4D43-A40E-0B61FF5DACFC}" type="datetime1">
              <a:rPr lang="en-GB" smtClean="0">
                <a:solidFill>
                  <a:srgbClr val="727272"/>
                </a:solidFill>
              </a:rPr>
              <a:pPr/>
              <a:t>03/09/2019</a:t>
            </a:fld>
            <a:endParaRPr lang="de-DE">
              <a:solidFill>
                <a:srgbClr val="727272"/>
              </a:solidFill>
            </a:endParaRPr>
          </a:p>
        </p:txBody>
      </p:sp>
      <p:graphicFrame>
        <p:nvGraphicFramePr>
          <p:cNvPr id="5" name="Inhaltsplatzhalter 4">
            <a:extLst>
              <a:ext uri="{FF2B5EF4-FFF2-40B4-BE49-F238E27FC236}">
                <a16:creationId xmlns:a16="http://schemas.microsoft.com/office/drawing/2014/main" id="{2A5A70C6-67DA-44DE-8174-EA1DD67FF242}"/>
              </a:ext>
            </a:extLst>
          </p:cNvPr>
          <p:cNvGraphicFramePr>
            <a:graphicFrameLocks noGrp="1"/>
          </p:cNvGraphicFramePr>
          <p:nvPr>
            <p:ph idx="1"/>
            <p:extLst>
              <p:ext uri="{D42A27DB-BD31-4B8C-83A1-F6EECF244321}">
                <p14:modId xmlns:p14="http://schemas.microsoft.com/office/powerpoint/2010/main" val="1772354871"/>
              </p:ext>
            </p:extLst>
          </p:nvPr>
        </p:nvGraphicFramePr>
        <p:xfrm>
          <a:off x="684213" y="2447925"/>
          <a:ext cx="7775575" cy="3816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059078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86778B-8A15-48F5-92DF-363DDBF80B21}"/>
              </a:ext>
            </a:extLst>
          </p:cNvPr>
          <p:cNvSpPr>
            <a:spLocks noGrp="1"/>
          </p:cNvSpPr>
          <p:nvPr>
            <p:ph type="title"/>
          </p:nvPr>
        </p:nvSpPr>
        <p:spPr>
          <a:xfrm>
            <a:off x="539552" y="332656"/>
            <a:ext cx="7776000" cy="832368"/>
          </a:xfrm>
        </p:spPr>
        <p:txBody>
          <a:bodyPr/>
          <a:lstStyle/>
          <a:p>
            <a:r>
              <a:rPr lang="de-DE" b="1" dirty="0">
                <a:solidFill>
                  <a:schemeClr val="accent2"/>
                </a:solidFill>
              </a:rPr>
              <a:t>..</a:t>
            </a:r>
            <a:r>
              <a:rPr lang="de-DE" b="1" dirty="0" err="1">
                <a:solidFill>
                  <a:schemeClr val="accent2"/>
                </a:solidFill>
              </a:rPr>
              <a:t>resulting</a:t>
            </a:r>
            <a:r>
              <a:rPr lang="de-DE" b="1" dirty="0">
                <a:solidFill>
                  <a:schemeClr val="accent2"/>
                </a:solidFill>
              </a:rPr>
              <a:t> in a </a:t>
            </a:r>
            <a:r>
              <a:rPr lang="de-DE" b="1" dirty="0" err="1">
                <a:solidFill>
                  <a:schemeClr val="accent2"/>
                </a:solidFill>
              </a:rPr>
              <a:t>summarized</a:t>
            </a:r>
            <a:r>
              <a:rPr lang="de-DE" b="1" dirty="0">
                <a:solidFill>
                  <a:schemeClr val="accent2"/>
                </a:solidFill>
              </a:rPr>
              <a:t> </a:t>
            </a:r>
            <a:r>
              <a:rPr lang="de-DE" b="1" dirty="0" err="1">
                <a:solidFill>
                  <a:schemeClr val="accent2"/>
                </a:solidFill>
              </a:rPr>
              <a:t>heatmap</a:t>
            </a:r>
            <a:r>
              <a:rPr lang="de-DE" b="1" dirty="0">
                <a:solidFill>
                  <a:schemeClr val="accent2"/>
                </a:solidFill>
              </a:rPr>
              <a:t> </a:t>
            </a:r>
            <a:r>
              <a:rPr lang="de-DE" b="1" dirty="0" err="1">
                <a:solidFill>
                  <a:schemeClr val="accent2"/>
                </a:solidFill>
              </a:rPr>
              <a:t>across</a:t>
            </a:r>
            <a:r>
              <a:rPr lang="de-DE" b="1" dirty="0">
                <a:solidFill>
                  <a:schemeClr val="accent2"/>
                </a:solidFill>
              </a:rPr>
              <a:t> all PFM </a:t>
            </a:r>
            <a:r>
              <a:rPr lang="de-DE" b="1" dirty="0" err="1">
                <a:solidFill>
                  <a:schemeClr val="accent2"/>
                </a:solidFill>
              </a:rPr>
              <a:t>institutions</a:t>
            </a:r>
            <a:endParaRPr lang="de-DE" b="1" dirty="0">
              <a:solidFill>
                <a:schemeClr val="accent2"/>
              </a:solidFill>
            </a:endParaRPr>
          </a:p>
        </p:txBody>
      </p:sp>
      <p:sp>
        <p:nvSpPr>
          <p:cNvPr id="3" name="Datumsplatzhalter 2">
            <a:extLst>
              <a:ext uri="{FF2B5EF4-FFF2-40B4-BE49-F238E27FC236}">
                <a16:creationId xmlns:a16="http://schemas.microsoft.com/office/drawing/2014/main" id="{9FF49BD5-0D97-4826-9C13-893C017C33F5}"/>
              </a:ext>
            </a:extLst>
          </p:cNvPr>
          <p:cNvSpPr>
            <a:spLocks noGrp="1"/>
          </p:cNvSpPr>
          <p:nvPr>
            <p:ph type="dt" sz="half" idx="11"/>
          </p:nvPr>
        </p:nvSpPr>
        <p:spPr/>
        <p:txBody>
          <a:bodyPr/>
          <a:lstStyle/>
          <a:p>
            <a:fld id="{F6AA3181-37E1-4D43-A40E-0B61FF5DACFC}" type="datetime1">
              <a:rPr lang="en-GB" smtClean="0">
                <a:solidFill>
                  <a:srgbClr val="727272"/>
                </a:solidFill>
              </a:rPr>
              <a:pPr/>
              <a:t>03/09/2019</a:t>
            </a:fld>
            <a:endParaRPr lang="de-DE">
              <a:solidFill>
                <a:srgbClr val="727272"/>
              </a:solidFill>
            </a:endParaRPr>
          </a:p>
        </p:txBody>
      </p:sp>
      <p:sp>
        <p:nvSpPr>
          <p:cNvPr id="4" name="Inhaltsplatzhalter 3">
            <a:extLst>
              <a:ext uri="{FF2B5EF4-FFF2-40B4-BE49-F238E27FC236}">
                <a16:creationId xmlns:a16="http://schemas.microsoft.com/office/drawing/2014/main" id="{244D85CE-379A-4272-A5AA-0A70169F20CE}"/>
              </a:ext>
            </a:extLst>
          </p:cNvPr>
          <p:cNvSpPr>
            <a:spLocks noGrp="1"/>
          </p:cNvSpPr>
          <p:nvPr>
            <p:ph idx="1"/>
          </p:nvPr>
        </p:nvSpPr>
        <p:spPr/>
        <p:txBody>
          <a:bodyPr/>
          <a:lstStyle/>
          <a:p>
            <a:endParaRPr lang="de-DE"/>
          </a:p>
        </p:txBody>
      </p:sp>
      <p:pic>
        <p:nvPicPr>
          <p:cNvPr id="5" name="Grafik 4">
            <a:extLst>
              <a:ext uri="{FF2B5EF4-FFF2-40B4-BE49-F238E27FC236}">
                <a16:creationId xmlns:a16="http://schemas.microsoft.com/office/drawing/2014/main" id="{11625114-7772-4992-8746-8B21090DC2F5}"/>
              </a:ext>
            </a:extLst>
          </p:cNvPr>
          <p:cNvPicPr>
            <a:picLocks noChangeAspect="1"/>
          </p:cNvPicPr>
          <p:nvPr/>
        </p:nvPicPr>
        <p:blipFill>
          <a:blip r:embed="rId2"/>
          <a:stretch>
            <a:fillRect/>
          </a:stretch>
        </p:blipFill>
        <p:spPr>
          <a:xfrm>
            <a:off x="0" y="1412809"/>
            <a:ext cx="9144000" cy="4032381"/>
          </a:xfrm>
          <a:prstGeom prst="rect">
            <a:avLst/>
          </a:prstGeom>
        </p:spPr>
      </p:pic>
    </p:spTree>
    <p:extLst>
      <p:ext uri="{BB962C8B-B14F-4D97-AF65-F5344CB8AC3E}">
        <p14:creationId xmlns:p14="http://schemas.microsoft.com/office/powerpoint/2010/main" val="173898448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48E84327-6116-4FE6-BF45-E1E293630BBD}"/>
              </a:ext>
            </a:extLst>
          </p:cNvPr>
          <p:cNvSpPr>
            <a:spLocks noGrp="1"/>
          </p:cNvSpPr>
          <p:nvPr>
            <p:ph idx="1"/>
          </p:nvPr>
        </p:nvSpPr>
        <p:spPr>
          <a:xfrm>
            <a:off x="684000" y="5517232"/>
            <a:ext cx="7776000" cy="746768"/>
          </a:xfrm>
        </p:spPr>
        <p:txBody>
          <a:bodyPr/>
          <a:lstStyle/>
          <a:p>
            <a:pPr algn="ctr"/>
            <a:r>
              <a:rPr lang="de-DE" b="1" dirty="0"/>
              <a:t>Test </a:t>
            </a:r>
            <a:r>
              <a:rPr lang="de-DE" b="1" dirty="0" err="1"/>
              <a:t>phase</a:t>
            </a:r>
            <a:r>
              <a:rPr lang="de-DE" b="1" dirty="0"/>
              <a:t> </a:t>
            </a:r>
          </a:p>
          <a:p>
            <a:pPr algn="ctr"/>
            <a:r>
              <a:rPr lang="de-DE" b="1" dirty="0"/>
              <a:t>in </a:t>
            </a:r>
            <a:r>
              <a:rPr lang="de-DE" b="1" dirty="0" err="1"/>
              <a:t>sheltered</a:t>
            </a:r>
            <a:r>
              <a:rPr lang="de-DE" b="1" dirty="0"/>
              <a:t> </a:t>
            </a:r>
            <a:r>
              <a:rPr lang="de-DE" b="1" dirty="0" err="1"/>
              <a:t>atmoshpere</a:t>
            </a:r>
            <a:endParaRPr lang="de-DE" b="1" dirty="0"/>
          </a:p>
        </p:txBody>
      </p:sp>
      <p:pic>
        <p:nvPicPr>
          <p:cNvPr id="7" name="Grafik 6">
            <a:extLst>
              <a:ext uri="{FF2B5EF4-FFF2-40B4-BE49-F238E27FC236}">
                <a16:creationId xmlns:a16="http://schemas.microsoft.com/office/drawing/2014/main" id="{1810952A-8BB2-4D76-BAA5-D4E292806D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192"/>
            <a:ext cx="9143999" cy="5214008"/>
          </a:xfrm>
          <a:prstGeom prst="rect">
            <a:avLst/>
          </a:prstGeom>
        </p:spPr>
      </p:pic>
    </p:spTree>
    <p:extLst>
      <p:ext uri="{BB962C8B-B14F-4D97-AF65-F5344CB8AC3E}">
        <p14:creationId xmlns:p14="http://schemas.microsoft.com/office/powerpoint/2010/main" val="392256893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0CC13B-3DA3-467B-B059-8C40B76D69BC}"/>
              </a:ext>
            </a:extLst>
          </p:cNvPr>
          <p:cNvSpPr>
            <a:spLocks noGrp="1"/>
          </p:cNvSpPr>
          <p:nvPr>
            <p:ph type="title"/>
          </p:nvPr>
        </p:nvSpPr>
        <p:spPr>
          <a:xfrm>
            <a:off x="684000" y="1074843"/>
            <a:ext cx="7776000" cy="617928"/>
          </a:xfrm>
        </p:spPr>
        <p:txBody>
          <a:bodyPr/>
          <a:lstStyle/>
          <a:p>
            <a:r>
              <a:rPr lang="de-DE" dirty="0"/>
              <a:t>Approach </a:t>
            </a:r>
            <a:r>
              <a:rPr lang="de-DE" dirty="0" err="1"/>
              <a:t>to</a:t>
            </a:r>
            <a:r>
              <a:rPr lang="de-DE" dirty="0"/>
              <a:t> </a:t>
            </a:r>
            <a:r>
              <a:rPr lang="de-DE" dirty="0" err="1"/>
              <a:t>piloting</a:t>
            </a:r>
            <a:r>
              <a:rPr lang="de-DE" dirty="0"/>
              <a:t>:</a:t>
            </a:r>
          </a:p>
        </p:txBody>
      </p:sp>
      <p:sp>
        <p:nvSpPr>
          <p:cNvPr id="3" name="Datumsplatzhalter 2">
            <a:extLst>
              <a:ext uri="{FF2B5EF4-FFF2-40B4-BE49-F238E27FC236}">
                <a16:creationId xmlns:a16="http://schemas.microsoft.com/office/drawing/2014/main" id="{F4F81889-9798-4AF9-BDB3-48774B31F023}"/>
              </a:ext>
            </a:extLst>
          </p:cNvPr>
          <p:cNvSpPr>
            <a:spLocks noGrp="1"/>
          </p:cNvSpPr>
          <p:nvPr>
            <p:ph type="dt" sz="half" idx="11"/>
          </p:nvPr>
        </p:nvSpPr>
        <p:spPr/>
        <p:txBody>
          <a:bodyPr/>
          <a:lstStyle/>
          <a:p>
            <a:fld id="{F6AA3181-37E1-4D43-A40E-0B61FF5DACFC}" type="datetime1">
              <a:rPr lang="en-GB" smtClean="0">
                <a:solidFill>
                  <a:srgbClr val="727272"/>
                </a:solidFill>
              </a:rPr>
              <a:pPr/>
              <a:t>03/09/2019</a:t>
            </a:fld>
            <a:endParaRPr lang="de-DE">
              <a:solidFill>
                <a:srgbClr val="727272"/>
              </a:solidFill>
            </a:endParaRPr>
          </a:p>
        </p:txBody>
      </p:sp>
      <p:sp>
        <p:nvSpPr>
          <p:cNvPr id="4" name="Inhaltsplatzhalter 3">
            <a:extLst>
              <a:ext uri="{FF2B5EF4-FFF2-40B4-BE49-F238E27FC236}">
                <a16:creationId xmlns:a16="http://schemas.microsoft.com/office/drawing/2014/main" id="{FFD49028-5A53-44D5-9B54-BE64B5908088}"/>
              </a:ext>
            </a:extLst>
          </p:cNvPr>
          <p:cNvSpPr>
            <a:spLocks noGrp="1"/>
          </p:cNvSpPr>
          <p:nvPr>
            <p:ph idx="1"/>
          </p:nvPr>
        </p:nvSpPr>
        <p:spPr>
          <a:xfrm>
            <a:off x="684000" y="1700808"/>
            <a:ext cx="7776000" cy="4563192"/>
          </a:xfrm>
        </p:spPr>
        <p:txBody>
          <a:bodyPr/>
          <a:lstStyle/>
          <a:p>
            <a:pPr marL="285750" indent="-285750">
              <a:buFont typeface="Arial" panose="020B0604020202020204" pitchFamily="34" charset="0"/>
              <a:buChar char="•"/>
            </a:pPr>
            <a:r>
              <a:rPr lang="de-DE" dirty="0"/>
              <a:t>Continuity </a:t>
            </a:r>
            <a:r>
              <a:rPr lang="de-DE" dirty="0" err="1"/>
              <a:t>from</a:t>
            </a:r>
            <a:r>
              <a:rPr lang="de-DE" dirty="0"/>
              <a:t> </a:t>
            </a:r>
            <a:r>
              <a:rPr lang="de-DE" dirty="0" err="1"/>
              <a:t>development</a:t>
            </a:r>
            <a:r>
              <a:rPr lang="de-DE" dirty="0"/>
              <a:t> </a:t>
            </a:r>
            <a:r>
              <a:rPr lang="de-DE" dirty="0" err="1"/>
              <a:t>phase</a:t>
            </a:r>
            <a:endParaRPr lang="de-DE" dirty="0"/>
          </a:p>
          <a:p>
            <a:pPr marL="645750" lvl="1" indent="-285750"/>
            <a:r>
              <a:rPr lang="de-DE" dirty="0"/>
              <a:t>Involvement regional </a:t>
            </a:r>
            <a:r>
              <a:rPr lang="de-DE" dirty="0" err="1"/>
              <a:t>peers</a:t>
            </a:r>
            <a:r>
              <a:rPr lang="de-DE" dirty="0"/>
              <a:t> </a:t>
            </a:r>
            <a:r>
              <a:rPr lang="de-DE" dirty="0" err="1"/>
              <a:t>who</a:t>
            </a:r>
            <a:r>
              <a:rPr lang="de-DE" dirty="0"/>
              <a:t> </a:t>
            </a:r>
            <a:r>
              <a:rPr lang="de-DE" dirty="0" err="1"/>
              <a:t>developed</a:t>
            </a:r>
            <a:r>
              <a:rPr lang="de-DE" dirty="0"/>
              <a:t> </a:t>
            </a:r>
            <a:r>
              <a:rPr lang="de-DE" dirty="0" err="1"/>
              <a:t>the</a:t>
            </a:r>
            <a:r>
              <a:rPr lang="de-DE" dirty="0"/>
              <a:t> </a:t>
            </a:r>
            <a:r>
              <a:rPr lang="de-DE" dirty="0" err="1"/>
              <a:t>tool</a:t>
            </a:r>
            <a:r>
              <a:rPr lang="de-DE" dirty="0"/>
              <a:t>, </a:t>
            </a:r>
          </a:p>
          <a:p>
            <a:pPr marL="645750" lvl="1" indent="-285750"/>
            <a:r>
              <a:rPr lang="de-DE" dirty="0"/>
              <a:t>Self-</a:t>
            </a:r>
            <a:r>
              <a:rPr lang="de-DE" dirty="0" err="1"/>
              <a:t>assessment</a:t>
            </a:r>
            <a:r>
              <a:rPr lang="de-DE" dirty="0"/>
              <a:t> </a:t>
            </a:r>
            <a:r>
              <a:rPr lang="de-DE" dirty="0" err="1"/>
              <a:t>possible</a:t>
            </a:r>
            <a:r>
              <a:rPr lang="de-DE" dirty="0"/>
              <a:t>, but </a:t>
            </a:r>
            <a:r>
              <a:rPr lang="de-DE" dirty="0" err="1"/>
              <a:t>testing</a:t>
            </a:r>
            <a:r>
              <a:rPr lang="de-DE" dirty="0"/>
              <a:t> </a:t>
            </a:r>
            <a:r>
              <a:rPr lang="de-DE" dirty="0" err="1"/>
              <a:t>phase</a:t>
            </a:r>
            <a:r>
              <a:rPr lang="de-DE" dirty="0"/>
              <a:t> </a:t>
            </a:r>
            <a:r>
              <a:rPr lang="de-DE" dirty="0" err="1"/>
              <a:t>coached</a:t>
            </a:r>
            <a:r>
              <a:rPr lang="de-DE" dirty="0"/>
              <a:t> </a:t>
            </a:r>
            <a:r>
              <a:rPr lang="de-DE" dirty="0" err="1"/>
              <a:t>self-assessment</a:t>
            </a:r>
            <a:r>
              <a:rPr lang="de-DE" dirty="0"/>
              <a:t> </a:t>
            </a:r>
            <a:r>
              <a:rPr lang="de-DE" dirty="0" err="1"/>
              <a:t>to</a:t>
            </a:r>
            <a:r>
              <a:rPr lang="de-DE" dirty="0"/>
              <a:t> </a:t>
            </a:r>
            <a:r>
              <a:rPr lang="de-DE" dirty="0" err="1"/>
              <a:t>understand</a:t>
            </a:r>
            <a:r>
              <a:rPr lang="de-DE" dirty="0"/>
              <a:t> </a:t>
            </a:r>
            <a:r>
              <a:rPr lang="de-DE" dirty="0" err="1"/>
              <a:t>weaknesses</a:t>
            </a:r>
            <a:r>
              <a:rPr lang="de-DE" dirty="0"/>
              <a:t> of </a:t>
            </a:r>
            <a:r>
              <a:rPr lang="de-DE" dirty="0" err="1"/>
              <a:t>tool</a:t>
            </a:r>
            <a:endParaRPr lang="de-DE" dirty="0"/>
          </a:p>
          <a:p>
            <a:pPr marL="285750" indent="-285750">
              <a:buFont typeface="Arial" panose="020B0604020202020204" pitchFamily="34" charset="0"/>
              <a:buChar char="•"/>
            </a:pPr>
            <a:r>
              <a:rPr lang="de-DE" dirty="0" err="1"/>
              <a:t>Pre</a:t>
            </a:r>
            <a:r>
              <a:rPr lang="de-DE" dirty="0"/>
              <a:t>-Workshop:</a:t>
            </a:r>
          </a:p>
          <a:p>
            <a:pPr marL="645750" lvl="1" indent="-285750"/>
            <a:r>
              <a:rPr lang="de-DE" dirty="0"/>
              <a:t>Tool, PEFA report, </a:t>
            </a:r>
            <a:r>
              <a:rPr lang="de-DE" dirty="0" err="1"/>
              <a:t>heatmap</a:t>
            </a:r>
            <a:r>
              <a:rPr lang="de-DE" dirty="0"/>
              <a:t> report </a:t>
            </a:r>
            <a:r>
              <a:rPr lang="de-DE" dirty="0" err="1"/>
              <a:t>distributed</a:t>
            </a:r>
            <a:r>
              <a:rPr lang="de-DE" dirty="0"/>
              <a:t> </a:t>
            </a:r>
            <a:r>
              <a:rPr lang="de-DE" dirty="0" err="1"/>
              <a:t>beforehand</a:t>
            </a:r>
            <a:endParaRPr lang="de-DE" dirty="0"/>
          </a:p>
          <a:p>
            <a:pPr marL="645750" lvl="1" indent="-285750"/>
            <a:r>
              <a:rPr lang="de-DE" dirty="0"/>
              <a:t>SAI </a:t>
            </a:r>
            <a:r>
              <a:rPr lang="de-DE" dirty="0" err="1"/>
              <a:t>to</a:t>
            </a:r>
            <a:r>
              <a:rPr lang="de-DE" dirty="0"/>
              <a:t> </a:t>
            </a:r>
            <a:r>
              <a:rPr lang="de-DE" dirty="0" err="1"/>
              <a:t>research</a:t>
            </a:r>
            <a:r>
              <a:rPr lang="de-DE" dirty="0"/>
              <a:t> </a:t>
            </a:r>
            <a:r>
              <a:rPr lang="de-DE" dirty="0" err="1"/>
              <a:t>its</a:t>
            </a:r>
            <a:r>
              <a:rPr lang="de-DE" dirty="0"/>
              <a:t> </a:t>
            </a:r>
            <a:r>
              <a:rPr lang="de-DE" dirty="0" err="1"/>
              <a:t>reports</a:t>
            </a:r>
            <a:r>
              <a:rPr lang="de-DE" dirty="0"/>
              <a:t>, </a:t>
            </a:r>
            <a:r>
              <a:rPr lang="de-DE" dirty="0" err="1"/>
              <a:t>documents</a:t>
            </a:r>
            <a:r>
              <a:rPr lang="de-DE" dirty="0"/>
              <a:t>, </a:t>
            </a:r>
            <a:r>
              <a:rPr lang="de-DE" dirty="0" err="1"/>
              <a:t>findings</a:t>
            </a:r>
            <a:r>
              <a:rPr lang="de-DE" dirty="0"/>
              <a:t> on </a:t>
            </a:r>
            <a:r>
              <a:rPr lang="de-DE" dirty="0" err="1"/>
              <a:t>selected</a:t>
            </a:r>
            <a:r>
              <a:rPr lang="de-DE" dirty="0"/>
              <a:t> MDAs</a:t>
            </a:r>
          </a:p>
          <a:p>
            <a:pPr marL="285750" indent="-285750">
              <a:buFont typeface="Arial" panose="020B0604020202020204" pitchFamily="34" charset="0"/>
              <a:buChar char="•"/>
            </a:pPr>
            <a:r>
              <a:rPr lang="de-DE" dirty="0"/>
              <a:t>Workshop in </a:t>
            </a:r>
            <a:r>
              <a:rPr lang="de-DE" dirty="0" err="1"/>
              <a:t>country</a:t>
            </a:r>
            <a:endParaRPr lang="de-DE" dirty="0"/>
          </a:p>
          <a:p>
            <a:pPr marL="645750" lvl="1" indent="-285750"/>
            <a:r>
              <a:rPr lang="de-DE" dirty="0"/>
              <a:t>Mixed </a:t>
            </a:r>
            <a:r>
              <a:rPr lang="de-DE" dirty="0" err="1"/>
              <a:t>teams</a:t>
            </a:r>
            <a:r>
              <a:rPr lang="de-DE" dirty="0"/>
              <a:t> of </a:t>
            </a:r>
            <a:r>
              <a:rPr lang="de-DE" dirty="0" err="1"/>
              <a:t>financial</a:t>
            </a:r>
            <a:r>
              <a:rPr lang="de-DE" dirty="0"/>
              <a:t>, </a:t>
            </a:r>
            <a:r>
              <a:rPr lang="de-DE" dirty="0" err="1"/>
              <a:t>compliance</a:t>
            </a:r>
            <a:r>
              <a:rPr lang="de-DE" dirty="0"/>
              <a:t>, </a:t>
            </a:r>
            <a:r>
              <a:rPr lang="de-DE" dirty="0" err="1"/>
              <a:t>performance</a:t>
            </a:r>
            <a:r>
              <a:rPr lang="de-DE" dirty="0"/>
              <a:t> </a:t>
            </a:r>
            <a:r>
              <a:rPr lang="de-DE" dirty="0" err="1"/>
              <a:t>auditors</a:t>
            </a:r>
            <a:r>
              <a:rPr lang="de-DE" dirty="0"/>
              <a:t> </a:t>
            </a:r>
          </a:p>
          <a:p>
            <a:pPr marL="645750" lvl="1" indent="-285750"/>
            <a:r>
              <a:rPr lang="de-DE" dirty="0"/>
              <a:t>Knowledge </a:t>
            </a:r>
            <a:r>
              <a:rPr lang="de-DE" dirty="0" err="1"/>
              <a:t>teams</a:t>
            </a:r>
            <a:r>
              <a:rPr lang="de-DE" dirty="0"/>
              <a:t> per MDA </a:t>
            </a:r>
          </a:p>
          <a:p>
            <a:pPr marL="285750" indent="-285750">
              <a:buFont typeface="Arial" panose="020B0604020202020204" pitchFamily="34" charset="0"/>
              <a:buChar char="•"/>
            </a:pPr>
            <a:r>
              <a:rPr lang="de-DE" dirty="0"/>
              <a:t>1 </a:t>
            </a:r>
            <a:r>
              <a:rPr lang="de-DE" dirty="0" err="1"/>
              <a:t>day</a:t>
            </a:r>
            <a:r>
              <a:rPr lang="de-DE" dirty="0"/>
              <a:t> </a:t>
            </a:r>
            <a:r>
              <a:rPr lang="de-DE" dirty="0" err="1"/>
              <a:t>intense</a:t>
            </a:r>
            <a:r>
              <a:rPr lang="de-DE" dirty="0"/>
              <a:t> </a:t>
            </a:r>
            <a:r>
              <a:rPr lang="de-DE" dirty="0" err="1"/>
              <a:t>discussion</a:t>
            </a:r>
            <a:r>
              <a:rPr lang="de-DE" dirty="0"/>
              <a:t> on </a:t>
            </a:r>
            <a:r>
              <a:rPr lang="de-DE" dirty="0" err="1"/>
              <a:t>methodology</a:t>
            </a:r>
            <a:r>
              <a:rPr lang="de-DE" dirty="0"/>
              <a:t> and </a:t>
            </a:r>
            <a:r>
              <a:rPr lang="de-DE" dirty="0" err="1"/>
              <a:t>tool</a:t>
            </a:r>
            <a:endParaRPr lang="de-DE" dirty="0"/>
          </a:p>
          <a:p>
            <a:pPr marL="285750" indent="-285750">
              <a:buFont typeface="Arial" panose="020B0604020202020204" pitchFamily="34" charset="0"/>
              <a:buChar char="•"/>
            </a:pPr>
            <a:r>
              <a:rPr lang="de-DE" dirty="0"/>
              <a:t>2 </a:t>
            </a:r>
            <a:r>
              <a:rPr lang="de-DE" dirty="0" err="1"/>
              <a:t>days</a:t>
            </a:r>
            <a:r>
              <a:rPr lang="de-DE" dirty="0"/>
              <a:t> </a:t>
            </a:r>
            <a:r>
              <a:rPr lang="de-DE" dirty="0" err="1"/>
              <a:t>filling</a:t>
            </a:r>
            <a:r>
              <a:rPr lang="de-DE" dirty="0"/>
              <a:t> of </a:t>
            </a:r>
            <a:r>
              <a:rPr lang="de-DE" dirty="0" err="1"/>
              <a:t>framework</a:t>
            </a:r>
            <a:endParaRPr lang="de-DE" dirty="0"/>
          </a:p>
        </p:txBody>
      </p:sp>
    </p:spTree>
    <p:extLst>
      <p:ext uri="{BB962C8B-B14F-4D97-AF65-F5344CB8AC3E}">
        <p14:creationId xmlns:p14="http://schemas.microsoft.com/office/powerpoint/2010/main" val="286356567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0CC13B-3DA3-467B-B059-8C40B76D69BC}"/>
              </a:ext>
            </a:extLst>
          </p:cNvPr>
          <p:cNvSpPr>
            <a:spLocks noGrp="1"/>
          </p:cNvSpPr>
          <p:nvPr>
            <p:ph type="title"/>
          </p:nvPr>
        </p:nvSpPr>
        <p:spPr/>
        <p:txBody>
          <a:bodyPr/>
          <a:lstStyle/>
          <a:p>
            <a:r>
              <a:rPr lang="de-DE" dirty="0"/>
              <a:t>First </a:t>
            </a:r>
            <a:r>
              <a:rPr lang="de-DE" dirty="0" err="1"/>
              <a:t>results</a:t>
            </a:r>
            <a:r>
              <a:rPr lang="de-DE" dirty="0"/>
              <a:t> </a:t>
            </a:r>
            <a:r>
              <a:rPr lang="de-DE" dirty="0" err="1"/>
              <a:t>from</a:t>
            </a:r>
            <a:r>
              <a:rPr lang="de-DE" dirty="0"/>
              <a:t> </a:t>
            </a:r>
            <a:r>
              <a:rPr lang="de-DE" dirty="0" err="1"/>
              <a:t>piloting</a:t>
            </a:r>
            <a:endParaRPr lang="de-DE" dirty="0"/>
          </a:p>
        </p:txBody>
      </p:sp>
      <p:sp>
        <p:nvSpPr>
          <p:cNvPr id="3" name="Datumsplatzhalter 2">
            <a:extLst>
              <a:ext uri="{FF2B5EF4-FFF2-40B4-BE49-F238E27FC236}">
                <a16:creationId xmlns:a16="http://schemas.microsoft.com/office/drawing/2014/main" id="{F4F81889-9798-4AF9-BDB3-48774B31F023}"/>
              </a:ext>
            </a:extLst>
          </p:cNvPr>
          <p:cNvSpPr>
            <a:spLocks noGrp="1"/>
          </p:cNvSpPr>
          <p:nvPr>
            <p:ph type="dt" sz="half" idx="11"/>
          </p:nvPr>
        </p:nvSpPr>
        <p:spPr/>
        <p:txBody>
          <a:bodyPr/>
          <a:lstStyle/>
          <a:p>
            <a:fld id="{F6AA3181-37E1-4D43-A40E-0B61FF5DACFC}" type="datetime1">
              <a:rPr lang="en-GB" smtClean="0">
                <a:solidFill>
                  <a:srgbClr val="727272"/>
                </a:solidFill>
              </a:rPr>
              <a:pPr/>
              <a:t>03/09/2019</a:t>
            </a:fld>
            <a:endParaRPr lang="de-DE">
              <a:solidFill>
                <a:srgbClr val="727272"/>
              </a:solidFill>
            </a:endParaRPr>
          </a:p>
        </p:txBody>
      </p:sp>
      <p:sp>
        <p:nvSpPr>
          <p:cNvPr id="4" name="Inhaltsplatzhalter 3">
            <a:extLst>
              <a:ext uri="{FF2B5EF4-FFF2-40B4-BE49-F238E27FC236}">
                <a16:creationId xmlns:a16="http://schemas.microsoft.com/office/drawing/2014/main" id="{FFD49028-5A53-44D5-9B54-BE64B5908088}"/>
              </a:ext>
            </a:extLst>
          </p:cNvPr>
          <p:cNvSpPr>
            <a:spLocks noGrp="1"/>
          </p:cNvSpPr>
          <p:nvPr>
            <p:ph idx="1"/>
          </p:nvPr>
        </p:nvSpPr>
        <p:spPr>
          <a:xfrm>
            <a:off x="684000" y="1988840"/>
            <a:ext cx="7776000" cy="4275160"/>
          </a:xfrm>
        </p:spPr>
        <p:txBody>
          <a:bodyPr/>
          <a:lstStyle/>
          <a:p>
            <a:pPr marL="285750" indent="-285750">
              <a:buFont typeface="Arial" panose="020B0604020202020204" pitchFamily="34" charset="0"/>
              <a:buChar char="•"/>
            </a:pPr>
            <a:r>
              <a:rPr lang="de-DE" dirty="0"/>
              <a:t>„</a:t>
            </a:r>
            <a:r>
              <a:rPr lang="de-DE" dirty="0" err="1"/>
              <a:t>eye</a:t>
            </a:r>
            <a:r>
              <a:rPr lang="de-DE" dirty="0"/>
              <a:t> </a:t>
            </a:r>
            <a:r>
              <a:rPr lang="de-DE" dirty="0" err="1"/>
              <a:t>opener</a:t>
            </a:r>
            <a:r>
              <a:rPr lang="de-DE" dirty="0"/>
              <a:t>“</a:t>
            </a:r>
          </a:p>
          <a:p>
            <a:pPr marL="285750" indent="-285750">
              <a:buFont typeface="Arial" panose="020B0604020202020204" pitchFamily="34" charset="0"/>
              <a:buChar char="•"/>
            </a:pPr>
            <a:r>
              <a:rPr lang="de-DE" dirty="0"/>
              <a:t>Time </a:t>
            </a:r>
            <a:r>
              <a:rPr lang="de-DE" dirty="0" err="1"/>
              <a:t>to</a:t>
            </a:r>
            <a:r>
              <a:rPr lang="de-DE" dirty="0"/>
              <a:t> </a:t>
            </a:r>
            <a:r>
              <a:rPr lang="de-DE" dirty="0" err="1"/>
              <a:t>get</a:t>
            </a:r>
            <a:r>
              <a:rPr lang="de-DE" dirty="0"/>
              <a:t> </a:t>
            </a:r>
            <a:r>
              <a:rPr lang="de-DE" dirty="0" err="1"/>
              <a:t>used</a:t>
            </a:r>
            <a:r>
              <a:rPr lang="de-DE" dirty="0"/>
              <a:t> </a:t>
            </a:r>
            <a:r>
              <a:rPr lang="de-DE" dirty="0" err="1"/>
              <a:t>to</a:t>
            </a:r>
            <a:r>
              <a:rPr lang="de-DE" dirty="0"/>
              <a:t> </a:t>
            </a:r>
            <a:r>
              <a:rPr lang="de-DE" dirty="0" err="1"/>
              <a:t>approach</a:t>
            </a:r>
            <a:r>
              <a:rPr lang="de-DE" dirty="0"/>
              <a:t>: „</a:t>
            </a:r>
            <a:r>
              <a:rPr lang="de-DE" dirty="0" err="1"/>
              <a:t>value</a:t>
            </a:r>
            <a:r>
              <a:rPr lang="de-DE" dirty="0"/>
              <a:t> </a:t>
            </a:r>
            <a:r>
              <a:rPr lang="de-DE" dirty="0" err="1"/>
              <a:t>judgement</a:t>
            </a:r>
            <a:r>
              <a:rPr lang="de-DE" dirty="0"/>
              <a:t>“, </a:t>
            </a:r>
            <a:r>
              <a:rPr lang="de-DE" dirty="0" err="1"/>
              <a:t>level</a:t>
            </a:r>
            <a:r>
              <a:rPr lang="de-DE" dirty="0"/>
              <a:t> of </a:t>
            </a:r>
            <a:r>
              <a:rPr lang="de-DE" dirty="0" err="1"/>
              <a:t>detail</a:t>
            </a:r>
            <a:r>
              <a:rPr lang="de-DE" dirty="0"/>
              <a:t> </a:t>
            </a:r>
            <a:r>
              <a:rPr lang="de-DE" dirty="0" err="1"/>
              <a:t>required</a:t>
            </a:r>
            <a:endParaRPr lang="de-DE" dirty="0"/>
          </a:p>
          <a:p>
            <a:pPr marL="285750" indent="-285750">
              <a:buFont typeface="Arial" panose="020B0604020202020204" pitchFamily="34" charset="0"/>
              <a:buChar char="•"/>
            </a:pPr>
            <a:r>
              <a:rPr lang="de-DE" dirty="0"/>
              <a:t>Research </a:t>
            </a:r>
            <a:r>
              <a:rPr lang="de-DE" dirty="0" err="1"/>
              <a:t>beforehand</a:t>
            </a:r>
            <a:r>
              <a:rPr lang="de-DE" dirty="0"/>
              <a:t> </a:t>
            </a:r>
            <a:r>
              <a:rPr lang="de-DE" dirty="0" err="1"/>
              <a:t>crucial</a:t>
            </a:r>
            <a:endParaRPr lang="de-DE" dirty="0"/>
          </a:p>
          <a:p>
            <a:pPr marL="285750" indent="-285750">
              <a:buFont typeface="Arial" panose="020B0604020202020204" pitchFamily="34" charset="0"/>
              <a:buChar char="•"/>
            </a:pPr>
            <a:r>
              <a:rPr lang="de-DE" dirty="0" err="1"/>
              <a:t>Guidance</a:t>
            </a:r>
            <a:r>
              <a:rPr lang="de-DE" dirty="0"/>
              <a:t> </a:t>
            </a:r>
            <a:r>
              <a:rPr lang="de-DE" dirty="0" err="1"/>
              <a:t>from</a:t>
            </a:r>
            <a:r>
              <a:rPr lang="de-DE" dirty="0"/>
              <a:t> </a:t>
            </a:r>
            <a:r>
              <a:rPr lang="de-DE" dirty="0" err="1"/>
              <a:t>mentors</a:t>
            </a:r>
            <a:r>
              <a:rPr lang="de-DE" dirty="0"/>
              <a:t> </a:t>
            </a:r>
            <a:r>
              <a:rPr lang="de-DE" dirty="0" err="1"/>
              <a:t>required</a:t>
            </a:r>
            <a:endParaRPr lang="de-DE" dirty="0"/>
          </a:p>
          <a:p>
            <a:pPr marL="285750" indent="-285750">
              <a:buFont typeface="Arial" panose="020B0604020202020204" pitchFamily="34" charset="0"/>
              <a:buChar char="•"/>
            </a:pPr>
            <a:r>
              <a:rPr lang="de-DE" dirty="0" err="1"/>
              <a:t>Requires</a:t>
            </a:r>
            <a:r>
              <a:rPr lang="de-DE" dirty="0"/>
              <a:t> </a:t>
            </a:r>
            <a:r>
              <a:rPr lang="de-DE" dirty="0" err="1"/>
              <a:t>triangulation</a:t>
            </a:r>
            <a:r>
              <a:rPr lang="de-DE" dirty="0"/>
              <a:t> of </a:t>
            </a:r>
            <a:r>
              <a:rPr lang="de-DE" dirty="0" err="1"/>
              <a:t>information</a:t>
            </a:r>
            <a:r>
              <a:rPr lang="de-DE" dirty="0"/>
              <a:t>: </a:t>
            </a:r>
          </a:p>
          <a:p>
            <a:pPr marL="645750" lvl="1" indent="-285750"/>
            <a:r>
              <a:rPr lang="de-DE" dirty="0"/>
              <a:t>not </a:t>
            </a:r>
            <a:r>
              <a:rPr lang="de-DE" dirty="0" err="1"/>
              <a:t>take</a:t>
            </a:r>
            <a:r>
              <a:rPr lang="de-DE" dirty="0"/>
              <a:t> </a:t>
            </a:r>
            <a:r>
              <a:rPr lang="de-DE" dirty="0" err="1"/>
              <a:t>information</a:t>
            </a:r>
            <a:r>
              <a:rPr lang="de-DE" dirty="0"/>
              <a:t> </a:t>
            </a:r>
            <a:r>
              <a:rPr lang="de-DE" dirty="0" err="1"/>
              <a:t>from</a:t>
            </a:r>
            <a:r>
              <a:rPr lang="de-DE" dirty="0"/>
              <a:t> MDAs at </a:t>
            </a:r>
            <a:r>
              <a:rPr lang="de-DE" dirty="0" err="1"/>
              <a:t>face</a:t>
            </a:r>
            <a:r>
              <a:rPr lang="de-DE" dirty="0"/>
              <a:t> </a:t>
            </a:r>
            <a:r>
              <a:rPr lang="de-DE" dirty="0" err="1"/>
              <a:t>value</a:t>
            </a:r>
            <a:endParaRPr lang="de-DE" dirty="0"/>
          </a:p>
          <a:p>
            <a:pPr marL="645750" lvl="1" indent="-285750"/>
            <a:r>
              <a:rPr lang="de-DE" dirty="0"/>
              <a:t>Not </a:t>
            </a:r>
            <a:r>
              <a:rPr lang="de-DE" dirty="0" err="1"/>
              <a:t>take</a:t>
            </a:r>
            <a:r>
              <a:rPr lang="de-DE" dirty="0"/>
              <a:t> </a:t>
            </a:r>
            <a:r>
              <a:rPr lang="de-DE" dirty="0" err="1"/>
              <a:t>mentioning</a:t>
            </a:r>
            <a:r>
              <a:rPr lang="de-DE" dirty="0"/>
              <a:t> of </a:t>
            </a:r>
            <a:r>
              <a:rPr lang="de-DE" dirty="0" err="1"/>
              <a:t>policy</a:t>
            </a:r>
            <a:r>
              <a:rPr lang="de-DE" dirty="0"/>
              <a:t> </a:t>
            </a:r>
            <a:r>
              <a:rPr lang="de-DE" dirty="0" err="1"/>
              <a:t>document</a:t>
            </a:r>
            <a:r>
              <a:rPr lang="de-DE" dirty="0"/>
              <a:t> (e.g. NDP) </a:t>
            </a:r>
            <a:r>
              <a:rPr lang="de-DE" dirty="0" err="1"/>
              <a:t>as</a:t>
            </a:r>
            <a:r>
              <a:rPr lang="de-DE" dirty="0"/>
              <a:t> </a:t>
            </a:r>
            <a:r>
              <a:rPr lang="de-DE" dirty="0" err="1"/>
              <a:t>evidence</a:t>
            </a:r>
            <a:r>
              <a:rPr lang="de-DE" dirty="0"/>
              <a:t> </a:t>
            </a:r>
            <a:r>
              <a:rPr lang="de-DE" dirty="0" err="1"/>
              <a:t>budget</a:t>
            </a:r>
            <a:r>
              <a:rPr lang="de-DE" dirty="0"/>
              <a:t> </a:t>
            </a:r>
            <a:r>
              <a:rPr lang="de-DE" dirty="0" err="1"/>
              <a:t>is</a:t>
            </a:r>
            <a:r>
              <a:rPr lang="de-DE" dirty="0"/>
              <a:t> in </a:t>
            </a:r>
            <a:r>
              <a:rPr lang="de-DE" dirty="0" err="1"/>
              <a:t>accordance</a:t>
            </a:r>
            <a:r>
              <a:rPr lang="de-DE" dirty="0"/>
              <a:t> with NDP</a:t>
            </a:r>
          </a:p>
          <a:p>
            <a:pPr marL="285750" indent="-285750">
              <a:buFont typeface="Arial" panose="020B0604020202020204" pitchFamily="34" charset="0"/>
              <a:buChar char="•"/>
            </a:pPr>
            <a:r>
              <a:rPr lang="de-DE" b="1" dirty="0"/>
              <a:t>The </a:t>
            </a:r>
            <a:r>
              <a:rPr lang="de-DE" b="1" dirty="0" err="1"/>
              <a:t>outcome</a:t>
            </a:r>
            <a:r>
              <a:rPr lang="de-DE" b="1" dirty="0"/>
              <a:t>: an </a:t>
            </a:r>
            <a:r>
              <a:rPr lang="de-DE" b="1" dirty="0" err="1"/>
              <a:t>analysis</a:t>
            </a:r>
            <a:r>
              <a:rPr lang="de-DE" b="1" dirty="0"/>
              <a:t>. Not more. Not </a:t>
            </a:r>
            <a:r>
              <a:rPr lang="de-DE" b="1" dirty="0" err="1"/>
              <a:t>less</a:t>
            </a:r>
            <a:r>
              <a:rPr lang="de-DE" b="1" dirty="0"/>
              <a:t>.</a:t>
            </a:r>
          </a:p>
        </p:txBody>
      </p:sp>
    </p:spTree>
    <p:extLst>
      <p:ext uri="{BB962C8B-B14F-4D97-AF65-F5344CB8AC3E}">
        <p14:creationId xmlns:p14="http://schemas.microsoft.com/office/powerpoint/2010/main" val="241530793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3A0DFD0B-B2EA-4D40-92EB-48A79F6280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7582"/>
            <a:ext cx="9144000" cy="6650418"/>
          </a:xfrm>
          <a:prstGeom prst="rect">
            <a:avLst/>
          </a:prstGeom>
        </p:spPr>
      </p:pic>
      <p:sp>
        <p:nvSpPr>
          <p:cNvPr id="4" name="Inhaltsplatzhalter 3">
            <a:extLst>
              <a:ext uri="{FF2B5EF4-FFF2-40B4-BE49-F238E27FC236}">
                <a16:creationId xmlns:a16="http://schemas.microsoft.com/office/drawing/2014/main" id="{48E84327-6116-4FE6-BF45-E1E293630BBD}"/>
              </a:ext>
            </a:extLst>
          </p:cNvPr>
          <p:cNvSpPr>
            <a:spLocks noGrp="1"/>
          </p:cNvSpPr>
          <p:nvPr>
            <p:ph idx="1"/>
          </p:nvPr>
        </p:nvSpPr>
        <p:spPr>
          <a:xfrm>
            <a:off x="-1" y="548680"/>
            <a:ext cx="9115535" cy="1152128"/>
          </a:xfrm>
        </p:spPr>
        <p:txBody>
          <a:bodyPr/>
          <a:lstStyle/>
          <a:p>
            <a:pPr algn="ctr"/>
            <a:r>
              <a:rPr lang="de-DE" sz="2800" b="1" dirty="0">
                <a:solidFill>
                  <a:schemeClr val="accent2">
                    <a:lumMod val="60000"/>
                    <a:lumOff val="40000"/>
                  </a:schemeClr>
                </a:solidFill>
              </a:rPr>
              <a:t>Outlook: </a:t>
            </a:r>
          </a:p>
          <a:p>
            <a:pPr algn="ctr"/>
            <a:r>
              <a:rPr lang="de-DE" sz="2800" b="1" dirty="0" err="1">
                <a:solidFill>
                  <a:schemeClr val="accent2">
                    <a:lumMod val="60000"/>
                    <a:lumOff val="40000"/>
                  </a:schemeClr>
                </a:solidFill>
              </a:rPr>
              <a:t>How</a:t>
            </a:r>
            <a:r>
              <a:rPr lang="de-DE" sz="2800" b="1" dirty="0">
                <a:solidFill>
                  <a:schemeClr val="accent2">
                    <a:lumMod val="60000"/>
                    <a:lumOff val="40000"/>
                  </a:schemeClr>
                </a:solidFill>
              </a:rPr>
              <a:t> do SAIs </a:t>
            </a:r>
            <a:r>
              <a:rPr lang="de-DE" sz="2800" b="1" dirty="0" err="1">
                <a:solidFill>
                  <a:schemeClr val="accent2">
                    <a:lumMod val="60000"/>
                    <a:lumOff val="40000"/>
                  </a:schemeClr>
                </a:solidFill>
              </a:rPr>
              <a:t>use</a:t>
            </a:r>
            <a:r>
              <a:rPr lang="de-DE" sz="2800" b="1" dirty="0">
                <a:solidFill>
                  <a:schemeClr val="accent2">
                    <a:lumMod val="60000"/>
                    <a:lumOff val="40000"/>
                  </a:schemeClr>
                </a:solidFill>
              </a:rPr>
              <a:t> </a:t>
            </a:r>
            <a:r>
              <a:rPr lang="de-DE" sz="2800" b="1" dirty="0" err="1">
                <a:solidFill>
                  <a:schemeClr val="accent2">
                    <a:lumMod val="60000"/>
                    <a:lumOff val="40000"/>
                  </a:schemeClr>
                </a:solidFill>
              </a:rPr>
              <a:t>this</a:t>
            </a:r>
            <a:r>
              <a:rPr lang="de-DE" sz="2800" b="1" dirty="0">
                <a:solidFill>
                  <a:schemeClr val="accent2">
                    <a:lumMod val="60000"/>
                    <a:lumOff val="40000"/>
                  </a:schemeClr>
                </a:solidFill>
              </a:rPr>
              <a:t> </a:t>
            </a:r>
            <a:r>
              <a:rPr lang="de-DE" sz="2800" b="1" dirty="0" err="1">
                <a:solidFill>
                  <a:schemeClr val="accent2">
                    <a:lumMod val="60000"/>
                    <a:lumOff val="40000"/>
                  </a:schemeClr>
                </a:solidFill>
              </a:rPr>
              <a:t>information</a:t>
            </a:r>
            <a:r>
              <a:rPr lang="de-DE" sz="2800" b="1" dirty="0">
                <a:solidFill>
                  <a:schemeClr val="accent2">
                    <a:lumMod val="60000"/>
                    <a:lumOff val="40000"/>
                  </a:schemeClr>
                </a:solidFill>
              </a:rPr>
              <a:t>?</a:t>
            </a:r>
          </a:p>
        </p:txBody>
      </p:sp>
    </p:spTree>
    <p:extLst>
      <p:ext uri="{BB962C8B-B14F-4D97-AF65-F5344CB8AC3E}">
        <p14:creationId xmlns:p14="http://schemas.microsoft.com/office/powerpoint/2010/main" val="10770454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0CC13B-3DA3-467B-B059-8C40B76D69BC}"/>
              </a:ext>
            </a:extLst>
          </p:cNvPr>
          <p:cNvSpPr>
            <a:spLocks noGrp="1"/>
          </p:cNvSpPr>
          <p:nvPr>
            <p:ph type="title"/>
          </p:nvPr>
        </p:nvSpPr>
        <p:spPr/>
        <p:txBody>
          <a:bodyPr/>
          <a:lstStyle/>
          <a:p>
            <a:r>
              <a:rPr lang="de-DE" dirty="0" err="1"/>
              <a:t>Possible</a:t>
            </a:r>
            <a:r>
              <a:rPr lang="de-DE" dirty="0"/>
              <a:t> </a:t>
            </a:r>
            <a:r>
              <a:rPr lang="de-DE" dirty="0" err="1"/>
              <a:t>use</a:t>
            </a:r>
            <a:endParaRPr lang="de-DE" dirty="0"/>
          </a:p>
        </p:txBody>
      </p:sp>
      <p:sp>
        <p:nvSpPr>
          <p:cNvPr id="3" name="Datumsplatzhalter 2">
            <a:extLst>
              <a:ext uri="{FF2B5EF4-FFF2-40B4-BE49-F238E27FC236}">
                <a16:creationId xmlns:a16="http://schemas.microsoft.com/office/drawing/2014/main" id="{F4F81889-9798-4AF9-BDB3-48774B31F023}"/>
              </a:ext>
            </a:extLst>
          </p:cNvPr>
          <p:cNvSpPr>
            <a:spLocks noGrp="1"/>
          </p:cNvSpPr>
          <p:nvPr>
            <p:ph type="dt" sz="half" idx="11"/>
          </p:nvPr>
        </p:nvSpPr>
        <p:spPr/>
        <p:txBody>
          <a:bodyPr/>
          <a:lstStyle/>
          <a:p>
            <a:fld id="{F6AA3181-37E1-4D43-A40E-0B61FF5DACFC}" type="datetime1">
              <a:rPr lang="en-GB" smtClean="0">
                <a:solidFill>
                  <a:srgbClr val="727272"/>
                </a:solidFill>
              </a:rPr>
              <a:pPr/>
              <a:t>03/09/2019</a:t>
            </a:fld>
            <a:endParaRPr lang="de-DE">
              <a:solidFill>
                <a:srgbClr val="727272"/>
              </a:solidFill>
            </a:endParaRPr>
          </a:p>
        </p:txBody>
      </p:sp>
      <p:sp>
        <p:nvSpPr>
          <p:cNvPr id="4" name="Inhaltsplatzhalter 3">
            <a:extLst>
              <a:ext uri="{FF2B5EF4-FFF2-40B4-BE49-F238E27FC236}">
                <a16:creationId xmlns:a16="http://schemas.microsoft.com/office/drawing/2014/main" id="{FFD49028-5A53-44D5-9B54-BE64B5908088}"/>
              </a:ext>
            </a:extLst>
          </p:cNvPr>
          <p:cNvSpPr>
            <a:spLocks noGrp="1"/>
          </p:cNvSpPr>
          <p:nvPr>
            <p:ph idx="1"/>
          </p:nvPr>
        </p:nvSpPr>
        <p:spPr>
          <a:xfrm>
            <a:off x="684000" y="1988840"/>
            <a:ext cx="7776000" cy="4275160"/>
          </a:xfrm>
        </p:spPr>
        <p:txBody>
          <a:bodyPr/>
          <a:lstStyle/>
          <a:p>
            <a:pPr marL="285750" indent="-285750">
              <a:buFont typeface="Arial" panose="020B0604020202020204" pitchFamily="34" charset="0"/>
              <a:buChar char="•"/>
            </a:pPr>
            <a:r>
              <a:rPr lang="de-DE" dirty="0"/>
              <a:t>In </a:t>
            </a:r>
            <a:r>
              <a:rPr lang="de-DE" dirty="0" err="1"/>
              <a:t>reporting</a:t>
            </a:r>
            <a:endParaRPr lang="de-DE" dirty="0"/>
          </a:p>
          <a:p>
            <a:pPr marL="645750" lvl="1" indent="-285750"/>
            <a:r>
              <a:rPr lang="de-DE" dirty="0"/>
              <a:t>As national PFM </a:t>
            </a:r>
            <a:r>
              <a:rPr lang="de-DE" dirty="0" err="1"/>
              <a:t>performance</a:t>
            </a:r>
            <a:r>
              <a:rPr lang="de-DE" dirty="0"/>
              <a:t> report</a:t>
            </a:r>
          </a:p>
          <a:p>
            <a:pPr marL="645750" lvl="1" indent="-285750"/>
            <a:r>
              <a:rPr lang="de-DE" dirty="0"/>
              <a:t>As </a:t>
            </a:r>
            <a:r>
              <a:rPr lang="de-DE" dirty="0" err="1"/>
              <a:t>chapter</a:t>
            </a:r>
            <a:r>
              <a:rPr lang="de-DE" dirty="0"/>
              <a:t> in </a:t>
            </a:r>
            <a:r>
              <a:rPr lang="de-DE" dirty="0" err="1"/>
              <a:t>annual</a:t>
            </a:r>
            <a:r>
              <a:rPr lang="de-DE" dirty="0"/>
              <a:t> report on PFM</a:t>
            </a:r>
          </a:p>
          <a:p>
            <a:pPr marL="645750" lvl="1" indent="-285750"/>
            <a:r>
              <a:rPr lang="de-DE" dirty="0"/>
              <a:t>As </a:t>
            </a:r>
            <a:r>
              <a:rPr lang="de-DE" dirty="0" err="1"/>
              <a:t>contribution</a:t>
            </a:r>
            <a:r>
              <a:rPr lang="de-DE" dirty="0"/>
              <a:t> </a:t>
            </a:r>
            <a:r>
              <a:rPr lang="de-DE" dirty="0" err="1"/>
              <a:t>to</a:t>
            </a:r>
            <a:r>
              <a:rPr lang="de-DE" dirty="0"/>
              <a:t> </a:t>
            </a:r>
            <a:r>
              <a:rPr lang="de-DE" dirty="0" err="1"/>
              <a:t>analysis</a:t>
            </a:r>
            <a:r>
              <a:rPr lang="de-DE" dirty="0"/>
              <a:t> of </a:t>
            </a:r>
            <a:r>
              <a:rPr lang="de-DE" dirty="0" err="1"/>
              <a:t>cross-cutting</a:t>
            </a:r>
            <a:r>
              <a:rPr lang="de-DE" dirty="0"/>
              <a:t> </a:t>
            </a:r>
            <a:r>
              <a:rPr lang="de-DE" dirty="0" err="1"/>
              <a:t>concerns</a:t>
            </a:r>
            <a:r>
              <a:rPr lang="de-DE" dirty="0"/>
              <a:t> such </a:t>
            </a:r>
            <a:r>
              <a:rPr lang="de-DE" dirty="0" err="1"/>
              <a:t>as</a:t>
            </a:r>
            <a:r>
              <a:rPr lang="de-DE" dirty="0"/>
              <a:t> </a:t>
            </a:r>
            <a:r>
              <a:rPr lang="de-DE" dirty="0" err="1"/>
              <a:t>procurement</a:t>
            </a:r>
            <a:r>
              <a:rPr lang="de-DE" dirty="0"/>
              <a:t> </a:t>
            </a:r>
            <a:r>
              <a:rPr lang="de-DE" dirty="0" err="1"/>
              <a:t>or</a:t>
            </a:r>
            <a:r>
              <a:rPr lang="de-DE" dirty="0"/>
              <a:t> non-</a:t>
            </a:r>
            <a:r>
              <a:rPr lang="de-DE" dirty="0" err="1"/>
              <a:t>tax</a:t>
            </a:r>
            <a:r>
              <a:rPr lang="de-DE" dirty="0"/>
              <a:t> </a:t>
            </a:r>
            <a:r>
              <a:rPr lang="de-DE" dirty="0" err="1"/>
              <a:t>revenue</a:t>
            </a:r>
            <a:endParaRPr lang="de-DE" dirty="0"/>
          </a:p>
          <a:p>
            <a:pPr marL="285750" indent="-285750">
              <a:buFont typeface="Arial" panose="020B0604020202020204" pitchFamily="34" charset="0"/>
              <a:buChar char="•"/>
            </a:pPr>
            <a:r>
              <a:rPr lang="de-DE" dirty="0"/>
              <a:t>In </a:t>
            </a:r>
            <a:r>
              <a:rPr lang="de-DE" dirty="0" err="1"/>
              <a:t>audit</a:t>
            </a:r>
            <a:r>
              <a:rPr lang="de-DE" dirty="0"/>
              <a:t> </a:t>
            </a:r>
            <a:r>
              <a:rPr lang="de-DE" dirty="0" err="1"/>
              <a:t>planning</a:t>
            </a:r>
            <a:r>
              <a:rPr lang="de-DE" dirty="0"/>
              <a:t> </a:t>
            </a:r>
          </a:p>
          <a:p>
            <a:pPr marL="645750" lvl="1" indent="-285750"/>
            <a:r>
              <a:rPr lang="de-DE" dirty="0"/>
              <a:t>Risk </a:t>
            </a:r>
            <a:r>
              <a:rPr lang="de-DE" dirty="0" err="1"/>
              <a:t>analysis</a:t>
            </a:r>
            <a:r>
              <a:rPr lang="de-DE" dirty="0"/>
              <a:t> </a:t>
            </a:r>
            <a:r>
              <a:rPr lang="de-DE" dirty="0" err="1"/>
              <a:t>as</a:t>
            </a:r>
            <a:r>
              <a:rPr lang="de-DE" dirty="0"/>
              <a:t> </a:t>
            </a:r>
            <a:r>
              <a:rPr lang="de-DE" dirty="0" err="1"/>
              <a:t>input</a:t>
            </a:r>
            <a:r>
              <a:rPr lang="de-DE" dirty="0"/>
              <a:t> </a:t>
            </a:r>
            <a:r>
              <a:rPr lang="de-DE" dirty="0" err="1"/>
              <a:t>to</a:t>
            </a:r>
            <a:r>
              <a:rPr lang="de-DE" dirty="0"/>
              <a:t> </a:t>
            </a:r>
            <a:r>
              <a:rPr lang="de-DE" dirty="0" err="1"/>
              <a:t>annual</a:t>
            </a:r>
            <a:r>
              <a:rPr lang="de-DE" dirty="0"/>
              <a:t> </a:t>
            </a:r>
            <a:r>
              <a:rPr lang="de-DE" dirty="0" err="1"/>
              <a:t>audit</a:t>
            </a:r>
            <a:r>
              <a:rPr lang="de-DE" dirty="0"/>
              <a:t> </a:t>
            </a:r>
            <a:r>
              <a:rPr lang="de-DE" dirty="0" err="1"/>
              <a:t>planning</a:t>
            </a:r>
            <a:endParaRPr lang="de-DE" dirty="0"/>
          </a:p>
          <a:p>
            <a:pPr marL="645750" lvl="1" indent="-285750"/>
            <a:r>
              <a:rPr lang="de-DE" dirty="0"/>
              <a:t>Risk </a:t>
            </a:r>
            <a:r>
              <a:rPr lang="de-DE" dirty="0" err="1"/>
              <a:t>analysis</a:t>
            </a:r>
            <a:r>
              <a:rPr lang="de-DE" dirty="0"/>
              <a:t> for </a:t>
            </a:r>
            <a:r>
              <a:rPr lang="de-DE" dirty="0" err="1"/>
              <a:t>targeting</a:t>
            </a:r>
            <a:r>
              <a:rPr lang="de-DE" dirty="0"/>
              <a:t> </a:t>
            </a:r>
            <a:r>
              <a:rPr lang="de-DE" dirty="0" err="1"/>
              <a:t>focus</a:t>
            </a:r>
            <a:r>
              <a:rPr lang="de-DE" dirty="0"/>
              <a:t> for </a:t>
            </a:r>
            <a:r>
              <a:rPr lang="de-DE" dirty="0" err="1"/>
              <a:t>specific</a:t>
            </a:r>
            <a:r>
              <a:rPr lang="de-DE" dirty="0"/>
              <a:t> </a:t>
            </a:r>
            <a:r>
              <a:rPr lang="de-DE" dirty="0" err="1"/>
              <a:t>questions</a:t>
            </a:r>
            <a:r>
              <a:rPr lang="de-DE" dirty="0"/>
              <a:t> </a:t>
            </a:r>
            <a:r>
              <a:rPr lang="de-DE" dirty="0" err="1"/>
              <a:t>or</a:t>
            </a:r>
            <a:r>
              <a:rPr lang="de-DE" dirty="0"/>
              <a:t> </a:t>
            </a:r>
            <a:r>
              <a:rPr lang="de-DE" dirty="0" err="1"/>
              <a:t>entities</a:t>
            </a:r>
            <a:endParaRPr lang="de-DE" dirty="0"/>
          </a:p>
          <a:p>
            <a:pPr marL="285750" indent="-285750">
              <a:buFont typeface="Arial" panose="020B0604020202020204" pitchFamily="34" charset="0"/>
              <a:buChar char="•"/>
            </a:pPr>
            <a:r>
              <a:rPr lang="de-DE" dirty="0"/>
              <a:t>In </a:t>
            </a:r>
            <a:r>
              <a:rPr lang="de-DE" dirty="0" err="1"/>
              <a:t>analytics</a:t>
            </a:r>
            <a:r>
              <a:rPr lang="de-DE" dirty="0"/>
              <a:t> / </a:t>
            </a:r>
            <a:r>
              <a:rPr lang="de-DE" dirty="0" err="1"/>
              <a:t>research</a:t>
            </a:r>
            <a:endParaRPr lang="de-DE" dirty="0"/>
          </a:p>
          <a:p>
            <a:pPr marL="645750" lvl="1" indent="-285750"/>
            <a:r>
              <a:rPr lang="de-DE" dirty="0"/>
              <a:t>Review </a:t>
            </a:r>
            <a:r>
              <a:rPr lang="de-DE" dirty="0" err="1"/>
              <a:t>change</a:t>
            </a:r>
            <a:r>
              <a:rPr lang="de-DE" dirty="0"/>
              <a:t> of </a:t>
            </a:r>
            <a:r>
              <a:rPr lang="de-DE" dirty="0" err="1"/>
              <a:t>performance</a:t>
            </a:r>
            <a:r>
              <a:rPr lang="de-DE" dirty="0"/>
              <a:t> </a:t>
            </a:r>
            <a:r>
              <a:rPr lang="de-DE" dirty="0" err="1"/>
              <a:t>over</a:t>
            </a:r>
            <a:r>
              <a:rPr lang="de-DE" dirty="0"/>
              <a:t> time</a:t>
            </a:r>
          </a:p>
        </p:txBody>
      </p:sp>
    </p:spTree>
    <p:extLst>
      <p:ext uri="{BB962C8B-B14F-4D97-AF65-F5344CB8AC3E}">
        <p14:creationId xmlns:p14="http://schemas.microsoft.com/office/powerpoint/2010/main" val="156348978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1"/>
          </p:nvPr>
        </p:nvSpPr>
        <p:spPr/>
        <p:txBody>
          <a:bodyPr/>
          <a:lstStyle/>
          <a:p>
            <a:fld id="{F6AA3181-37E1-4D43-A40E-0B61FF5DACFC}" type="datetime1">
              <a:rPr lang="en-GB" smtClean="0">
                <a:solidFill>
                  <a:srgbClr val="727272"/>
                </a:solidFill>
              </a:rPr>
              <a:pPr/>
              <a:t>03/09/2019</a:t>
            </a:fld>
            <a:endParaRPr lang="de-DE" dirty="0">
              <a:solidFill>
                <a:srgbClr val="727272"/>
              </a:solidFill>
            </a:endParaRPr>
          </a:p>
        </p:txBody>
      </p:sp>
      <p:sp>
        <p:nvSpPr>
          <p:cNvPr id="4" name="Inhaltsplatzhalter 3"/>
          <p:cNvSpPr>
            <a:spLocks noGrp="1"/>
          </p:cNvSpPr>
          <p:nvPr>
            <p:ph idx="1"/>
          </p:nvPr>
        </p:nvSpPr>
        <p:spPr>
          <a:xfrm>
            <a:off x="611560" y="1700808"/>
            <a:ext cx="7776000" cy="3816000"/>
          </a:xfrm>
        </p:spPr>
        <p:txBody>
          <a:bodyPr/>
          <a:lstStyle/>
          <a:p>
            <a:endParaRPr lang="de-DE" sz="2800" b="1" dirty="0">
              <a:solidFill>
                <a:schemeClr val="accent2"/>
              </a:solidFill>
            </a:endParaRPr>
          </a:p>
          <a:p>
            <a:endParaRPr lang="de-DE" sz="2800" b="1" dirty="0">
              <a:solidFill>
                <a:schemeClr val="accent2"/>
              </a:solidFill>
            </a:endParaRPr>
          </a:p>
          <a:p>
            <a:pPr algn="ctr"/>
            <a:r>
              <a:rPr lang="de-DE" sz="2800" b="1" dirty="0" err="1">
                <a:solidFill>
                  <a:schemeClr val="accent2"/>
                </a:solidFill>
              </a:rPr>
              <a:t>Thank</a:t>
            </a:r>
            <a:r>
              <a:rPr lang="de-DE" sz="2800" b="1" dirty="0">
                <a:solidFill>
                  <a:schemeClr val="accent2"/>
                </a:solidFill>
              </a:rPr>
              <a:t> </a:t>
            </a:r>
            <a:r>
              <a:rPr lang="de-DE" sz="2800" b="1" dirty="0" err="1">
                <a:solidFill>
                  <a:schemeClr val="accent2"/>
                </a:solidFill>
              </a:rPr>
              <a:t>you</a:t>
            </a:r>
            <a:r>
              <a:rPr lang="de-DE" sz="2800" b="1" dirty="0">
                <a:solidFill>
                  <a:schemeClr val="accent2"/>
                </a:solidFill>
              </a:rPr>
              <a:t> for </a:t>
            </a:r>
            <a:r>
              <a:rPr lang="de-DE" sz="2800" b="1" dirty="0" err="1">
                <a:solidFill>
                  <a:schemeClr val="accent2"/>
                </a:solidFill>
              </a:rPr>
              <a:t>your</a:t>
            </a:r>
            <a:r>
              <a:rPr lang="de-DE" sz="2800" b="1" dirty="0">
                <a:solidFill>
                  <a:schemeClr val="accent2"/>
                </a:solidFill>
              </a:rPr>
              <a:t> </a:t>
            </a:r>
            <a:r>
              <a:rPr lang="de-DE" sz="2800" b="1" dirty="0" err="1">
                <a:solidFill>
                  <a:schemeClr val="accent2"/>
                </a:solidFill>
              </a:rPr>
              <a:t>attention</a:t>
            </a:r>
            <a:endParaRPr lang="de-DE" sz="2800" b="1" dirty="0">
              <a:solidFill>
                <a:schemeClr val="accent2"/>
              </a:solidFill>
            </a:endParaRPr>
          </a:p>
        </p:txBody>
      </p:sp>
    </p:spTree>
    <p:extLst>
      <p:ext uri="{BB962C8B-B14F-4D97-AF65-F5344CB8AC3E}">
        <p14:creationId xmlns:p14="http://schemas.microsoft.com/office/powerpoint/2010/main" val="243357996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5364088" y="1424683"/>
            <a:ext cx="3536032" cy="4031873"/>
          </a:xfrm>
        </p:spPr>
        <p:txBody>
          <a:bodyPr/>
          <a:lstStyle/>
          <a:p>
            <a:pPr marL="342900" indent="-342900" algn="l">
              <a:buFont typeface="Arial" panose="020B0604020202020204" pitchFamily="34" charset="0"/>
              <a:buChar char="•"/>
            </a:pPr>
            <a:r>
              <a:rPr lang="en-GB" sz="2000" b="1" dirty="0">
                <a:solidFill>
                  <a:schemeClr val="tx1">
                    <a:lumMod val="75000"/>
                    <a:lumOff val="25000"/>
                  </a:schemeClr>
                </a:solidFill>
              </a:rPr>
              <a:t>Data collection for over 80 indicators from over 20 sources</a:t>
            </a:r>
          </a:p>
          <a:p>
            <a:pPr marL="342900" indent="-342900" algn="l">
              <a:buFont typeface="Arial" panose="020B0604020202020204" pitchFamily="34" charset="0"/>
              <a:buChar char="•"/>
            </a:pPr>
            <a:r>
              <a:rPr lang="en-GB" sz="2000" b="1" dirty="0">
                <a:solidFill>
                  <a:schemeClr val="tx1">
                    <a:lumMod val="75000"/>
                    <a:lumOff val="25000"/>
                  </a:schemeClr>
                </a:solidFill>
              </a:rPr>
              <a:t>Review of qualitative data and reports</a:t>
            </a:r>
          </a:p>
          <a:p>
            <a:pPr marL="342900" indent="-342900" algn="l">
              <a:buFont typeface="Arial" panose="020B0604020202020204" pitchFamily="34" charset="0"/>
              <a:buChar char="•"/>
            </a:pPr>
            <a:r>
              <a:rPr lang="en-GB" sz="2000" dirty="0">
                <a:solidFill>
                  <a:schemeClr val="tx1">
                    <a:lumMod val="75000"/>
                    <a:lumOff val="25000"/>
                  </a:schemeClr>
                </a:solidFill>
              </a:rPr>
              <a:t>Detailed country analysis for 7 countries </a:t>
            </a:r>
            <a:endParaRPr lang="en-GB" sz="2000" b="1" dirty="0">
              <a:solidFill>
                <a:schemeClr val="tx1">
                  <a:lumMod val="75000"/>
                  <a:lumOff val="25000"/>
                </a:schemeClr>
              </a:solidFill>
            </a:endParaRPr>
          </a:p>
          <a:p>
            <a:pPr marL="342900" indent="-342900" algn="l">
              <a:buFont typeface="Arial" panose="020B0604020202020204" pitchFamily="34" charset="0"/>
              <a:buChar char="•"/>
            </a:pPr>
            <a:r>
              <a:rPr lang="en-GB" sz="2000" b="1" dirty="0">
                <a:solidFill>
                  <a:schemeClr val="tx1">
                    <a:lumMod val="75000"/>
                    <a:lumOff val="25000"/>
                  </a:schemeClr>
                </a:solidFill>
              </a:rPr>
              <a:t>Interactive </a:t>
            </a:r>
            <a:r>
              <a:rPr lang="en-GB" sz="2000" dirty="0">
                <a:solidFill>
                  <a:schemeClr val="tx1">
                    <a:lumMod val="75000"/>
                    <a:lumOff val="25000"/>
                  </a:schemeClr>
                </a:solidFill>
              </a:rPr>
              <a:t>map for 23 countries in Africa</a:t>
            </a:r>
          </a:p>
          <a:p>
            <a:pPr algn="l"/>
            <a:endParaRPr lang="en-GB" sz="2000" b="1" dirty="0">
              <a:solidFill>
                <a:schemeClr val="tx1">
                  <a:lumMod val="75000"/>
                  <a:lumOff val="25000"/>
                </a:schemeClr>
              </a:solidFill>
            </a:endParaRPr>
          </a:p>
          <a:p>
            <a:r>
              <a:rPr lang="en-GB" sz="2800" b="1" dirty="0">
                <a:solidFill>
                  <a:schemeClr val="tx1">
                    <a:lumMod val="75000"/>
                    <a:lumOff val="25000"/>
                  </a:schemeClr>
                </a:solidFill>
              </a:rPr>
              <a:t>Available at</a:t>
            </a:r>
          </a:p>
          <a:p>
            <a:r>
              <a:rPr lang="en-GB" sz="2800" b="1" dirty="0">
                <a:solidFill>
                  <a:schemeClr val="tx1">
                    <a:lumMod val="75000"/>
                    <a:lumOff val="25000"/>
                  </a:schemeClr>
                </a:solidFill>
              </a:rPr>
              <a:t>www.gfg-in-africa.org</a:t>
            </a:r>
          </a:p>
        </p:txBody>
      </p:sp>
      <p:sp>
        <p:nvSpPr>
          <p:cNvPr id="6" name="Foliennummernplatzhalter 5"/>
          <p:cNvSpPr>
            <a:spLocks noGrp="1"/>
          </p:cNvSpPr>
          <p:nvPr>
            <p:ph type="sldNum" sz="quarter" idx="4"/>
          </p:nvPr>
        </p:nvSpPr>
        <p:spPr/>
        <p:txBody>
          <a:bodyPr/>
          <a:lstStyle/>
          <a:p>
            <a:fld id="{AED13274-C9AC-46ED-BF2B-97D7A09DAF9E}" type="slidenum">
              <a:rPr lang="en-US" smtClean="0"/>
              <a:pPr/>
              <a:t>3</a:t>
            </a:fld>
            <a:endParaRPr lang="en-US" dirty="0"/>
          </a:p>
        </p:txBody>
      </p:sp>
      <p:sp>
        <p:nvSpPr>
          <p:cNvPr id="2" name="AutoShape 8" descr="Bildergebnis für public financial management cycle pf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 name="AutoShape 10" descr="Bildergebnis für public financial management cycle pfm"/>
          <p:cNvSpPr>
            <a:spLocks noChangeAspect="1" noChangeArrowheads="1"/>
          </p:cNvSpPr>
          <p:nvPr/>
        </p:nvSpPr>
        <p:spPr bwMode="auto">
          <a:xfrm>
            <a:off x="307975" y="79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5" name="AutoShape 12" descr="Bildergebnis für public financial management cycle pfm"/>
          <p:cNvSpPr>
            <a:spLocks noChangeAspect="1" noChangeArrowheads="1"/>
          </p:cNvSpPr>
          <p:nvPr/>
        </p:nvSpPr>
        <p:spPr bwMode="auto">
          <a:xfrm>
            <a:off x="460375" y="1603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6" name="AutoShape 16" descr="Bildergebnis für public financial management cycle pfm"/>
          <p:cNvSpPr>
            <a:spLocks noChangeAspect="1" noChangeArrowheads="1"/>
          </p:cNvSpPr>
          <p:nvPr/>
        </p:nvSpPr>
        <p:spPr bwMode="auto">
          <a:xfrm>
            <a:off x="612775" y="3127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 name="AutoShape 18" descr="Bildergebnis für public financial management cycle pfm"/>
          <p:cNvSpPr>
            <a:spLocks noChangeAspect="1" noChangeArrowheads="1"/>
          </p:cNvSpPr>
          <p:nvPr/>
        </p:nvSpPr>
        <p:spPr bwMode="auto">
          <a:xfrm>
            <a:off x="765175" y="46514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2" y="7937"/>
            <a:ext cx="5121086" cy="6865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128521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m 9"/>
          <p:cNvGraphicFramePr>
            <a:graphicFrameLocks/>
          </p:cNvGraphicFramePr>
          <p:nvPr>
            <p:extLst>
              <p:ext uri="{D42A27DB-BD31-4B8C-83A1-F6EECF244321}">
                <p14:modId xmlns:p14="http://schemas.microsoft.com/office/powerpoint/2010/main" val="604817547"/>
              </p:ext>
            </p:extLst>
          </p:nvPr>
        </p:nvGraphicFramePr>
        <p:xfrm>
          <a:off x="18409" y="244882"/>
          <a:ext cx="9125591" cy="65973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673918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4757" y="980783"/>
            <a:ext cx="3703187" cy="617928"/>
          </a:xfrm>
        </p:spPr>
        <p:txBody>
          <a:bodyPr/>
          <a:lstStyle/>
          <a:p>
            <a:pPr algn="ctr"/>
            <a:r>
              <a:rPr lang="en-GB" b="1" kern="1200" dirty="0">
                <a:solidFill>
                  <a:srgbClr val="C00000"/>
                </a:solidFill>
                <a:latin typeface="+mn-lt"/>
                <a:ea typeface="+mn-ea"/>
                <a:cs typeface="+mn-cs"/>
              </a:rPr>
              <a:t>The challenge</a:t>
            </a:r>
          </a:p>
        </p:txBody>
      </p:sp>
      <p:sp>
        <p:nvSpPr>
          <p:cNvPr id="3" name="TextBox 2"/>
          <p:cNvSpPr txBox="1"/>
          <p:nvPr/>
        </p:nvSpPr>
        <p:spPr>
          <a:xfrm>
            <a:off x="364757" y="1988840"/>
            <a:ext cx="3487163" cy="3385542"/>
          </a:xfrm>
          <a:prstGeom prst="rect">
            <a:avLst/>
          </a:prstGeom>
          <a:noFill/>
        </p:spPr>
        <p:txBody>
          <a:bodyPr wrap="square" rtlCol="0">
            <a:spAutoFit/>
          </a:bodyPr>
          <a:lstStyle/>
          <a:p>
            <a:r>
              <a:rPr lang="en-GB" sz="2000" dirty="0"/>
              <a:t>SAI audits repeatedly reveal these </a:t>
            </a:r>
            <a:r>
              <a:rPr lang="en-GB" sz="2400" dirty="0"/>
              <a:t>financial management weaknesses</a:t>
            </a:r>
            <a:r>
              <a:rPr lang="en-GB" sz="2000" dirty="0"/>
              <a:t>.</a:t>
            </a:r>
          </a:p>
          <a:p>
            <a:endParaRPr lang="en-GB" sz="2000" dirty="0"/>
          </a:p>
          <a:p>
            <a:r>
              <a:rPr lang="en-GB" sz="2400" dirty="0"/>
              <a:t>However</a:t>
            </a:r>
            <a:r>
              <a:rPr lang="en-GB" sz="2000" dirty="0"/>
              <a:t>, many of these are not followed up nor systematically addressed. </a:t>
            </a:r>
          </a:p>
          <a:p>
            <a:endParaRPr lang="en-GB" sz="2000" dirty="0"/>
          </a:p>
          <a:p>
            <a:endParaRPr lang="en-GB" dirty="0"/>
          </a:p>
        </p:txBody>
      </p:sp>
      <p:sp>
        <p:nvSpPr>
          <p:cNvPr id="5" name="Rechteck 4">
            <a:extLst>
              <a:ext uri="{FF2B5EF4-FFF2-40B4-BE49-F238E27FC236}">
                <a16:creationId xmlns:a16="http://schemas.microsoft.com/office/drawing/2014/main" id="{48C7D955-AD31-4E85-B765-404619340829}"/>
              </a:ext>
            </a:extLst>
          </p:cNvPr>
          <p:cNvSpPr/>
          <p:nvPr/>
        </p:nvSpPr>
        <p:spPr>
          <a:xfrm>
            <a:off x="462310" y="5301208"/>
            <a:ext cx="3508079" cy="738664"/>
          </a:xfrm>
          <a:prstGeom prst="rect">
            <a:avLst/>
          </a:prstGeom>
        </p:spPr>
        <p:txBody>
          <a:bodyPr wrap="square">
            <a:spAutoFit/>
          </a:bodyPr>
          <a:lstStyle/>
          <a:p>
            <a:pPr algn="ctr"/>
            <a:endParaRPr lang="en-GB" dirty="0"/>
          </a:p>
          <a:p>
            <a:pPr algn="ctr"/>
            <a:r>
              <a:rPr lang="en-GB" dirty="0"/>
              <a:t> </a:t>
            </a:r>
            <a:r>
              <a:rPr lang="en-GB" sz="2400" b="1" dirty="0"/>
              <a:t>Why</a:t>
            </a:r>
            <a:r>
              <a:rPr lang="en-GB" b="1" dirty="0"/>
              <a:t>?</a:t>
            </a:r>
          </a:p>
        </p:txBody>
      </p:sp>
      <p:pic>
        <p:nvPicPr>
          <p:cNvPr id="15" name="Grafik 14">
            <a:extLst>
              <a:ext uri="{FF2B5EF4-FFF2-40B4-BE49-F238E27FC236}">
                <a16:creationId xmlns:a16="http://schemas.microsoft.com/office/drawing/2014/main" id="{BAC6A75C-0900-4974-9188-6D3033ABD81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7000"/>
                    </a14:imgEffect>
                    <a14:imgEffect>
                      <a14:colorTemperature colorTemp="5900"/>
                    </a14:imgEffect>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572000" y="0"/>
            <a:ext cx="4608512" cy="6858000"/>
          </a:xfrm>
          <a:prstGeom prst="rect">
            <a:avLst/>
          </a:prstGeom>
        </p:spPr>
      </p:pic>
    </p:spTree>
    <p:extLst>
      <p:ext uri="{BB962C8B-B14F-4D97-AF65-F5344CB8AC3E}">
        <p14:creationId xmlns:p14="http://schemas.microsoft.com/office/powerpoint/2010/main" val="73863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97223" y="2887227"/>
            <a:ext cx="2683718" cy="12067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Lack of follow up to audit reports</a:t>
            </a:r>
          </a:p>
        </p:txBody>
      </p:sp>
      <p:sp>
        <p:nvSpPr>
          <p:cNvPr id="7" name="Rounded Rectangle 6"/>
          <p:cNvSpPr/>
          <p:nvPr/>
        </p:nvSpPr>
        <p:spPr>
          <a:xfrm>
            <a:off x="6592165" y="2194000"/>
            <a:ext cx="2084291" cy="1511004"/>
          </a:xfrm>
          <a:prstGeom prst="roundRect">
            <a:avLst/>
          </a:prstGeom>
          <a:solidFill>
            <a:srgbClr val="92D05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solidFill>
                  <a:schemeClr val="tx1"/>
                </a:solidFill>
              </a:rPr>
              <a:t>Lack of </a:t>
            </a:r>
            <a:r>
              <a:rPr lang="en-GB" u="sng" dirty="0">
                <a:solidFill>
                  <a:schemeClr val="tx1"/>
                </a:solidFill>
              </a:rPr>
              <a:t>political will </a:t>
            </a:r>
            <a:r>
              <a:rPr lang="en-GB" dirty="0">
                <a:solidFill>
                  <a:schemeClr val="tx1"/>
                </a:solidFill>
              </a:rPr>
              <a:t>to make the necessary changes</a:t>
            </a:r>
          </a:p>
        </p:txBody>
      </p:sp>
      <p:sp>
        <p:nvSpPr>
          <p:cNvPr id="8" name="Rounded Rectangle 7"/>
          <p:cNvSpPr/>
          <p:nvPr/>
        </p:nvSpPr>
        <p:spPr>
          <a:xfrm>
            <a:off x="3210911" y="1305587"/>
            <a:ext cx="2741209" cy="888412"/>
          </a:xfrm>
          <a:prstGeom prst="roundRect">
            <a:avLst/>
          </a:prstGeom>
          <a:solidFill>
            <a:srgbClr val="E3E074"/>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solidFill>
                  <a:schemeClr val="tx1"/>
                </a:solidFill>
              </a:rPr>
              <a:t>Lack of </a:t>
            </a:r>
            <a:r>
              <a:rPr lang="en-GB" u="sng" dirty="0">
                <a:solidFill>
                  <a:schemeClr val="tx1"/>
                </a:solidFill>
              </a:rPr>
              <a:t>technical understanding </a:t>
            </a:r>
            <a:r>
              <a:rPr lang="en-GB" dirty="0">
                <a:solidFill>
                  <a:schemeClr val="tx1"/>
                </a:solidFill>
              </a:rPr>
              <a:t>of what needs to change</a:t>
            </a:r>
          </a:p>
        </p:txBody>
      </p:sp>
      <p:sp>
        <p:nvSpPr>
          <p:cNvPr id="9" name="Rounded Rectangle 8"/>
          <p:cNvSpPr/>
          <p:nvPr/>
        </p:nvSpPr>
        <p:spPr>
          <a:xfrm>
            <a:off x="197515" y="1610230"/>
            <a:ext cx="2123778" cy="1167539"/>
          </a:xfrm>
          <a:prstGeom prst="roundRect">
            <a:avLst/>
          </a:prstGeom>
          <a:solidFill>
            <a:schemeClr val="accent2">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u="sng" dirty="0">
                <a:solidFill>
                  <a:schemeClr val="tx1"/>
                </a:solidFill>
              </a:rPr>
              <a:t>Lack of resources </a:t>
            </a:r>
            <a:r>
              <a:rPr lang="en-GB" dirty="0">
                <a:solidFill>
                  <a:schemeClr val="tx1"/>
                </a:solidFill>
              </a:rPr>
              <a:t>to implement the necessary changes</a:t>
            </a:r>
          </a:p>
        </p:txBody>
      </p:sp>
      <p:sp>
        <p:nvSpPr>
          <p:cNvPr id="10" name="Rounded Rectangle 9"/>
          <p:cNvSpPr/>
          <p:nvPr/>
        </p:nvSpPr>
        <p:spPr>
          <a:xfrm>
            <a:off x="720434" y="4135476"/>
            <a:ext cx="2146219" cy="1159547"/>
          </a:xfrm>
          <a:prstGeom prst="round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solidFill>
                  <a:schemeClr val="tx1"/>
                </a:solidFill>
              </a:rPr>
              <a:t>Audit findings are </a:t>
            </a:r>
            <a:r>
              <a:rPr lang="en-GB" u="sng" dirty="0">
                <a:solidFill>
                  <a:schemeClr val="tx1"/>
                </a:solidFill>
              </a:rPr>
              <a:t>difficult to understand </a:t>
            </a:r>
            <a:r>
              <a:rPr lang="en-GB" dirty="0">
                <a:solidFill>
                  <a:schemeClr val="tx1"/>
                </a:solidFill>
              </a:rPr>
              <a:t>and interpret</a:t>
            </a:r>
          </a:p>
        </p:txBody>
      </p:sp>
      <p:sp>
        <p:nvSpPr>
          <p:cNvPr id="11" name="Rounded Rectangle 10"/>
          <p:cNvSpPr/>
          <p:nvPr/>
        </p:nvSpPr>
        <p:spPr>
          <a:xfrm>
            <a:off x="4243629" y="4789955"/>
            <a:ext cx="3331359" cy="1697528"/>
          </a:xfrm>
          <a:prstGeom prst="roundRect">
            <a:avLst/>
          </a:prstGeom>
          <a:solidFill>
            <a:srgbClr val="FFC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solidFill>
                  <a:schemeClr val="tx1"/>
                </a:solidFill>
              </a:rPr>
              <a:t>Audit findings are not sensitive to, or situated within, </a:t>
            </a:r>
            <a:r>
              <a:rPr lang="en-GB" u="sng" dirty="0">
                <a:solidFill>
                  <a:schemeClr val="tx1"/>
                </a:solidFill>
              </a:rPr>
              <a:t>wider understanding of PFM systems </a:t>
            </a:r>
            <a:r>
              <a:rPr lang="en-GB" dirty="0">
                <a:solidFill>
                  <a:schemeClr val="tx1"/>
                </a:solidFill>
              </a:rPr>
              <a:t>and therefore lack relevance to PFM managers</a:t>
            </a:r>
          </a:p>
        </p:txBody>
      </p:sp>
      <p:sp>
        <p:nvSpPr>
          <p:cNvPr id="32" name="Oval 31"/>
          <p:cNvSpPr/>
          <p:nvPr/>
        </p:nvSpPr>
        <p:spPr>
          <a:xfrm>
            <a:off x="3097223" y="1013791"/>
            <a:ext cx="3058953" cy="1534526"/>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 name="Oval 31">
            <a:extLst>
              <a:ext uri="{FF2B5EF4-FFF2-40B4-BE49-F238E27FC236}">
                <a16:creationId xmlns:a16="http://schemas.microsoft.com/office/drawing/2014/main" id="{F8BD93AB-6AB1-4439-B41E-FC04565CD64E}"/>
              </a:ext>
            </a:extLst>
          </p:cNvPr>
          <p:cNvSpPr/>
          <p:nvPr/>
        </p:nvSpPr>
        <p:spPr>
          <a:xfrm>
            <a:off x="3635896" y="4432933"/>
            <a:ext cx="4608512" cy="2380443"/>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Oval 31">
            <a:extLst>
              <a:ext uri="{FF2B5EF4-FFF2-40B4-BE49-F238E27FC236}">
                <a16:creationId xmlns:a16="http://schemas.microsoft.com/office/drawing/2014/main" id="{B90AA657-D29D-46F4-89D2-5B7E12C912E3}"/>
              </a:ext>
            </a:extLst>
          </p:cNvPr>
          <p:cNvSpPr/>
          <p:nvPr/>
        </p:nvSpPr>
        <p:spPr>
          <a:xfrm>
            <a:off x="342929" y="3790500"/>
            <a:ext cx="2797775" cy="1848219"/>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996930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fill="hold"/>
                                        <p:tgtEl>
                                          <p:spTgt spid="32"/>
                                        </p:tgtEl>
                                        <p:attrNameLst>
                                          <p:attrName>ppt_x</p:attrName>
                                        </p:attrNameLst>
                                      </p:cBhvr>
                                      <p:tavLst>
                                        <p:tav tm="0">
                                          <p:val>
                                            <p:strVal val="#ppt_x"/>
                                          </p:val>
                                        </p:tav>
                                        <p:tav tm="100000">
                                          <p:val>
                                            <p:strVal val="#ppt_x"/>
                                          </p:val>
                                        </p:tav>
                                      </p:tavLst>
                                    </p:anim>
                                    <p:anim calcmode="lin" valueType="num">
                                      <p:cBhvr additive="base">
                                        <p:cTn id="13"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000" y="1483199"/>
            <a:ext cx="7776000" cy="964799"/>
          </a:xfrm>
        </p:spPr>
        <p:txBody>
          <a:bodyPr/>
          <a:lstStyle/>
          <a:p>
            <a:r>
              <a:rPr lang="en-GB" b="1" dirty="0">
                <a:solidFill>
                  <a:schemeClr val="accent2"/>
                </a:solidFill>
              </a:rPr>
              <a:t>Situating audit findings in wider PFM systems</a:t>
            </a:r>
            <a:r>
              <a:rPr lang="en-GB" dirty="0">
                <a:latin typeface="Calibri" panose="020F0502020204030204" pitchFamily="34" charset="0"/>
                <a:ea typeface="Calibri" panose="020F0502020204030204" pitchFamily="34" charset="0"/>
                <a:cs typeface="Times New Roman" panose="02020603050405020304" pitchFamily="18" charset="0"/>
              </a:rPr>
              <a:t/>
            </a:r>
            <a:br>
              <a:rPr lang="en-GB" dirty="0">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p:cNvSpPr>
            <a:spLocks noGrp="1"/>
          </p:cNvSpPr>
          <p:nvPr>
            <p:ph idx="1"/>
          </p:nvPr>
        </p:nvSpPr>
        <p:spPr/>
        <p:txBody>
          <a:bodyPr>
            <a:normAutofit/>
          </a:bodyPr>
          <a:lstStyle/>
          <a:p>
            <a:r>
              <a:rPr lang="en-GB" sz="2100" dirty="0">
                <a:latin typeface="Calibri" panose="020F0502020204030204" pitchFamily="34" charset="0"/>
                <a:ea typeface="Calibri" panose="020F0502020204030204" pitchFamily="34" charset="0"/>
                <a:cs typeface="Times New Roman" panose="02020603050405020304" pitchFamily="18" charset="0"/>
              </a:rPr>
              <a:t>Improve relevance of audit findings by relating them to actual system or sub-system operation</a:t>
            </a:r>
          </a:p>
          <a:p>
            <a:pPr lvl="1"/>
            <a:r>
              <a:rPr lang="en-GB" sz="2100" b="1" dirty="0">
                <a:latin typeface="Calibri" panose="020F0502020204030204" pitchFamily="34" charset="0"/>
                <a:ea typeface="Calibri" panose="020F0502020204030204" pitchFamily="34" charset="0"/>
                <a:cs typeface="Times New Roman" panose="02020603050405020304" pitchFamily="18" charset="0"/>
              </a:rPr>
              <a:t> </a:t>
            </a:r>
            <a:r>
              <a:rPr lang="en-GB" sz="2100" dirty="0">
                <a:latin typeface="Calibri" panose="020F0502020204030204" pitchFamily="34" charset="0"/>
                <a:ea typeface="Calibri" panose="020F0502020204030204" pitchFamily="34" charset="0"/>
                <a:cs typeface="Times New Roman" panose="02020603050405020304" pitchFamily="18" charset="0"/>
              </a:rPr>
              <a:t>Improve impact of audit findings by making them more cognisant of wider PFM interlinkages</a:t>
            </a:r>
          </a:p>
          <a:p>
            <a:pPr lvl="1"/>
            <a:r>
              <a:rPr lang="en-GB" sz="2100" b="1" dirty="0">
                <a:latin typeface="Calibri" panose="020F0502020204030204" pitchFamily="34" charset="0"/>
                <a:ea typeface="Calibri" panose="020F0502020204030204" pitchFamily="34" charset="0"/>
                <a:cs typeface="Times New Roman" panose="02020603050405020304" pitchFamily="18" charset="0"/>
              </a:rPr>
              <a:t> </a:t>
            </a:r>
            <a:r>
              <a:rPr lang="en-GB" sz="2100" dirty="0">
                <a:latin typeface="Calibri" panose="020F0502020204030204" pitchFamily="34" charset="0"/>
                <a:ea typeface="Calibri" panose="020F0502020204030204" pitchFamily="34" charset="0"/>
                <a:cs typeface="Times New Roman" panose="02020603050405020304" pitchFamily="18" charset="0"/>
              </a:rPr>
              <a:t>Support the development of wider-ranging focus on functionality that goes beyond narrow compliance/control focus or full-fledged 3-E approach</a:t>
            </a:r>
          </a:p>
          <a:p>
            <a:r>
              <a:rPr lang="en-GB" sz="2700" b="1" dirty="0">
                <a:latin typeface="Calibri" panose="020F0502020204030204" pitchFamily="34" charset="0"/>
                <a:ea typeface="Calibri" panose="020F0502020204030204" pitchFamily="34" charset="0"/>
                <a:cs typeface="Times New Roman" panose="02020603050405020304" pitchFamily="18" charset="0"/>
              </a:rPr>
              <a:t>Key is to understand how the PFM system operates</a:t>
            </a:r>
          </a:p>
          <a:p>
            <a:pPr lvl="1">
              <a:lnSpc>
                <a:spcPct val="107000"/>
              </a:lnSpc>
              <a:spcAft>
                <a:spcPts val="600"/>
              </a:spcAft>
              <a:buFont typeface="Symbol" panose="05050102010706020507" pitchFamily="18" charset="2"/>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a:p>
            <a:pPr lvl="1"/>
            <a:endParaRPr lang="en-GB"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057043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000" y="1158240"/>
            <a:ext cx="7776000" cy="621792"/>
          </a:xfrm>
        </p:spPr>
        <p:txBody>
          <a:bodyPr/>
          <a:lstStyle/>
          <a:p>
            <a:r>
              <a:rPr lang="de-DE" b="1" dirty="0">
                <a:solidFill>
                  <a:schemeClr val="accent2"/>
                </a:solidFill>
              </a:rPr>
              <a:t>Institutional structures as icebergs</a:t>
            </a:r>
          </a:p>
        </p:txBody>
      </p:sp>
      <p:sp>
        <p:nvSpPr>
          <p:cNvPr id="4" name="Date Placeholder 3"/>
          <p:cNvSpPr>
            <a:spLocks noGrp="1"/>
          </p:cNvSpPr>
          <p:nvPr>
            <p:ph type="dt" sz="half" idx="11"/>
          </p:nvPr>
        </p:nvSpPr>
        <p:spPr/>
        <p:txBody>
          <a:bodyPr/>
          <a:lstStyle/>
          <a:p>
            <a:fld id="{5642B68A-DFFB-4B41-9642-BCBBF81CCE64}" type="datetime1">
              <a:rPr lang="de-DE" noProof="0" smtClean="0"/>
              <a:t>03.09.2019</a:t>
            </a:fld>
            <a:endParaRPr lang="de-DE" noProof="0"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dirty="0"/>
          </a:p>
        </p:txBody>
      </p:sp>
      <p:sp>
        <p:nvSpPr>
          <p:cNvPr id="6" name="TextBox 5"/>
          <p:cNvSpPr txBox="1"/>
          <p:nvPr/>
        </p:nvSpPr>
        <p:spPr>
          <a:xfrm>
            <a:off x="684000" y="6141493"/>
            <a:ext cx="2495928" cy="276999"/>
          </a:xfrm>
          <a:prstGeom prst="rect">
            <a:avLst/>
          </a:prstGeom>
          <a:noFill/>
        </p:spPr>
        <p:txBody>
          <a:bodyPr wrap="square" rtlCol="0">
            <a:spAutoFit/>
          </a:bodyPr>
          <a:lstStyle/>
          <a:p>
            <a:r>
              <a:rPr lang="en-US" sz="1200" b="0" dirty="0">
                <a:solidFill>
                  <a:schemeClr val="tx2"/>
                </a:solidFill>
              </a:rPr>
              <a:t>Source: Andrews, 2014</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155" y="1942577"/>
            <a:ext cx="7502715" cy="4198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082817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CA74E7-C56A-4946-9881-1958EE1C001B}"/>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187624" y="1"/>
            <a:ext cx="7128214" cy="6827222"/>
          </a:xfrm>
          <a:prstGeom prst="rect">
            <a:avLst/>
          </a:prstGeom>
        </p:spPr>
      </p:pic>
      <p:sp>
        <p:nvSpPr>
          <p:cNvPr id="6" name="Title 1">
            <a:extLst>
              <a:ext uri="{FF2B5EF4-FFF2-40B4-BE49-F238E27FC236}">
                <a16:creationId xmlns:a16="http://schemas.microsoft.com/office/drawing/2014/main" id="{C805D2D3-5DE9-44B1-AA25-5A0708FBF66C}"/>
              </a:ext>
            </a:extLst>
          </p:cNvPr>
          <p:cNvSpPr>
            <a:spLocks noGrp="1"/>
          </p:cNvSpPr>
          <p:nvPr>
            <p:ph type="title"/>
          </p:nvPr>
        </p:nvSpPr>
        <p:spPr>
          <a:xfrm>
            <a:off x="3111" y="0"/>
            <a:ext cx="9144000" cy="1182279"/>
          </a:xfrm>
          <a:solidFill>
            <a:schemeClr val="tx1"/>
          </a:solidFill>
        </p:spPr>
        <p:txBody>
          <a:bodyPr anchor="ctr"/>
          <a:lstStyle/>
          <a:p>
            <a:pPr marL="457200" lvl="1" algn="ctr">
              <a:spcBef>
                <a:spcPts val="600"/>
              </a:spcBef>
            </a:pPr>
            <a:r>
              <a:rPr lang="en-GB" sz="2400" dirty="0">
                <a:solidFill>
                  <a:schemeClr val="bg1"/>
                </a:solidFill>
                <a:latin typeface="Calibri" panose="020F0502020204030204" pitchFamily="34" charset="0"/>
                <a:cs typeface="Times New Roman" panose="02020603050405020304" pitchFamily="18" charset="0"/>
              </a:rPr>
              <a:t>PFM systems can ‘look good’ from the outside but fail to deliver anything useful</a:t>
            </a:r>
          </a:p>
        </p:txBody>
      </p:sp>
    </p:spTree>
    <p:extLst>
      <p:ext uri="{BB962C8B-B14F-4D97-AF65-F5344CB8AC3E}">
        <p14:creationId xmlns:p14="http://schemas.microsoft.com/office/powerpoint/2010/main" val="1002341106"/>
      </p:ext>
    </p:extLst>
  </p:cSld>
  <p:clrMapOvr>
    <a:masterClrMapping/>
  </p:clrMapOvr>
</p:sld>
</file>

<file path=ppt/theme/theme1.xml><?xml version="1.0" encoding="utf-8"?>
<a:theme xmlns:a="http://schemas.openxmlformats.org/drawingml/2006/main" name="Tax master">
  <a:themeElements>
    <a:clrScheme name="GIZ">
      <a:dk1>
        <a:srgbClr val="000000"/>
      </a:dk1>
      <a:lt1>
        <a:srgbClr val="FFFFFF"/>
      </a:lt1>
      <a:dk2>
        <a:srgbClr val="727272"/>
      </a:dk2>
      <a:lt2>
        <a:srgbClr val="D9D9D9"/>
      </a:lt2>
      <a:accent1>
        <a:srgbClr val="3A667A"/>
      </a:accent1>
      <a:accent2>
        <a:srgbClr val="C80F0E"/>
      </a:accent2>
      <a:accent3>
        <a:srgbClr val="DEDEAF"/>
      </a:accent3>
      <a:accent4>
        <a:srgbClr val="939393"/>
      </a:accent4>
      <a:accent5>
        <a:srgbClr val="9AB0BA"/>
      </a:accent5>
      <a:accent6>
        <a:srgbClr val="BABA93"/>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w="9525" cap="flat" cmpd="sng" algn="ctr">
          <a:noFill/>
          <a:prstDash val="solid"/>
          <a:round/>
          <a:headEnd type="none" w="med" len="med"/>
          <a:tailEnd type="none" w="med" len="med"/>
        </a:ln>
        <a:effectLst/>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1800" b="0" i="0" u="none" strike="noStrike" cap="none" normalizeH="0" baseline="0" dirty="0" err="1"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txDef>
      <a:spPr>
        <a:noFill/>
      </a:spPr>
      <a:bodyPr wrap="square" rtlCol="0">
        <a:spAutoFit/>
      </a:bodyPr>
      <a:lstStyle>
        <a:defPPr>
          <a:defRPr sz="1800" b="0"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2099</Words>
  <Application>Microsoft Office PowerPoint</Application>
  <PresentationFormat>Экран (4:3)</PresentationFormat>
  <Paragraphs>266</Paragraphs>
  <Slides>28</Slides>
  <Notes>20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28</vt:i4>
      </vt:variant>
    </vt:vector>
  </HeadingPairs>
  <TitlesOfParts>
    <vt:vector size="34" baseType="lpstr">
      <vt:lpstr>Arial</vt:lpstr>
      <vt:lpstr>Arial Narrow</vt:lpstr>
      <vt:lpstr>Calibri</vt:lpstr>
      <vt:lpstr>Symbol</vt:lpstr>
      <vt:lpstr>Times New Roman</vt:lpstr>
      <vt:lpstr>Tax master</vt:lpstr>
      <vt:lpstr>SAIs and SDG 16    PFM Reporting Framework for  African Supreme Audit Institutions  Dr. Barbara Dutzler  Good Financial Governance in Africa Programme   Working Group on KNI,  Rome, Italy, 27-28 March, 2018</vt:lpstr>
      <vt:lpstr>AFROSAI Regional Paper  for INCOSAI Theme I</vt:lpstr>
      <vt:lpstr>Презентация PowerPoint</vt:lpstr>
      <vt:lpstr>Презентация PowerPoint</vt:lpstr>
      <vt:lpstr>The challenge</vt:lpstr>
      <vt:lpstr>Презентация PowerPoint</vt:lpstr>
      <vt:lpstr>Situating audit findings in wider PFM systems </vt:lpstr>
      <vt:lpstr>Institutional structures as icebergs</vt:lpstr>
      <vt:lpstr>PFM systems can ‘look good’ from the outside but fail to deliver anything useful</vt:lpstr>
      <vt:lpstr>PFM: Form over Function?</vt:lpstr>
      <vt:lpstr>What can SAIs do about this?</vt:lpstr>
      <vt:lpstr>Презентация PowerPoint</vt:lpstr>
      <vt:lpstr>Презентация PowerPoint</vt:lpstr>
      <vt:lpstr>Examples of functional PFM processes according to objectives  </vt:lpstr>
      <vt:lpstr>PFM Reporting Framework</vt:lpstr>
      <vt:lpstr>The PFM RF looks at policy and spending level..</vt:lpstr>
      <vt:lpstr>…across the PFM cycle..</vt:lpstr>
      <vt:lpstr>…addressing five root causes…</vt:lpstr>
      <vt:lpstr>… mapping risk areas for country PFM systems.</vt:lpstr>
      <vt:lpstr>A flavour of the tool..</vt:lpstr>
      <vt:lpstr>.. differentiating between policy setting and implementation. Example: budget execution</vt:lpstr>
      <vt:lpstr>..resulting in a summarized heatmap across all PFM institutions</vt:lpstr>
      <vt:lpstr>Презентация PowerPoint</vt:lpstr>
      <vt:lpstr>Approach to piloting:</vt:lpstr>
      <vt:lpstr>First results from piloting</vt:lpstr>
      <vt:lpstr>Презентация PowerPoint</vt:lpstr>
      <vt:lpstr>Possible use</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Björn</dc:creator>
  <cp:lastModifiedBy>Конорева Юлия Николаевна</cp:lastModifiedBy>
  <cp:revision>244</cp:revision>
  <dcterms:created xsi:type="dcterms:W3CDTF">2015-03-27T09:12:37Z</dcterms:created>
  <dcterms:modified xsi:type="dcterms:W3CDTF">2019-09-03T13:35:16Z</dcterms:modified>
</cp:coreProperties>
</file>