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79" r:id="rId2"/>
    <p:sldMasterId id="2147483791" r:id="rId3"/>
  </p:sldMasterIdLst>
  <p:notesMasterIdLst>
    <p:notesMasterId r:id="rId15"/>
  </p:notesMasterIdLst>
  <p:handoutMasterIdLst>
    <p:handoutMasterId r:id="rId16"/>
  </p:handoutMasterIdLst>
  <p:sldIdLst>
    <p:sldId id="442" r:id="rId4"/>
    <p:sldId id="439" r:id="rId5"/>
    <p:sldId id="433" r:id="rId6"/>
    <p:sldId id="435" r:id="rId7"/>
    <p:sldId id="436" r:id="rId8"/>
    <p:sldId id="404" r:id="rId9"/>
    <p:sldId id="420" r:id="rId10"/>
    <p:sldId id="443" r:id="rId11"/>
    <p:sldId id="445" r:id="rId12"/>
    <p:sldId id="437" r:id="rId13"/>
    <p:sldId id="417" r:id="rId14"/>
  </p:sldIdLst>
  <p:sldSz cx="12192000" cy="6858000"/>
  <p:notesSz cx="9872663" cy="6797675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2" userDrawn="1">
          <p15:clr>
            <a:srgbClr val="A4A3A4"/>
          </p15:clr>
        </p15:guide>
        <p15:guide id="2" orient="horz" pos="72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858"/>
    <a:srgbClr val="8EB149"/>
    <a:srgbClr val="698335"/>
    <a:srgbClr val="5D7430"/>
    <a:srgbClr val="627A32"/>
    <a:srgbClr val="A3BE66"/>
    <a:srgbClr val="4F6228"/>
    <a:srgbClr val="7A983E"/>
    <a:srgbClr val="009CAA"/>
    <a:srgbClr val="DB3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89247" autoAdjust="0"/>
  </p:normalViewPr>
  <p:slideViewPr>
    <p:cSldViewPr snapToGrid="0" showGuides="1">
      <p:cViewPr>
        <p:scale>
          <a:sx n="95" d="100"/>
          <a:sy n="95" d="100"/>
        </p:scale>
        <p:origin x="-114" y="-180"/>
      </p:cViewPr>
      <p:guideLst>
        <p:guide orient="horz" pos="1032"/>
        <p:guide orient="horz" pos="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tolo\Desktop\&#1075;&#1088;&#1072;&#1092;&#1080;&#1082;&#1080;_eng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64197834645669E-2"/>
          <c:y val="4.9189403962265996E-2"/>
          <c:w val="0.75569783464566931"/>
          <c:h val="0.869009850577642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D7430"/>
            </a:solidFill>
            <a:ln>
              <a:solidFill>
                <a:schemeClr val="tx2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62-46BC-8716-7E0C39BDAB3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62-46BC-8716-7E0C39BDAB3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62-46BC-8716-7E0C39BDAB36}"/>
              </c:ext>
            </c:extLst>
          </c:dPt>
          <c:dPt>
            <c:idx val="4"/>
            <c:invertIfNegative val="0"/>
            <c:bubble3D val="0"/>
            <c:spPr>
              <a:solidFill>
                <a:srgbClr val="698335"/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562-46BC-8716-7E0C39BDAB36}"/>
              </c:ext>
            </c:extLst>
          </c:dPt>
          <c:dPt>
            <c:idx val="5"/>
            <c:invertIfNegative val="0"/>
            <c:bubble3D val="0"/>
            <c:spPr>
              <a:solidFill>
                <a:srgbClr val="8EB149"/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562-46BC-8716-7E0C39BDAB36}"/>
              </c:ext>
            </c:extLst>
          </c:dPt>
          <c:dPt>
            <c:idx val="6"/>
            <c:invertIfNegative val="0"/>
            <c:bubble3D val="0"/>
            <c:spPr>
              <a:solidFill>
                <a:srgbClr val="9AB858"/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562-46BC-8716-7E0C39BDAB36}"/>
              </c:ext>
            </c:extLst>
          </c:dPt>
          <c:cat>
            <c:strRef>
              <c:f>Лист1!$A$2:$A$11</c:f>
              <c:strCache>
                <c:ptCount val="7"/>
                <c:pt idx="0">
                  <c:v>А</c:v>
                </c:pt>
                <c:pt idx="1">
                  <c:v>AD</c:v>
                </c:pt>
                <c:pt idx="2">
                  <c:v>ACD</c:v>
                </c:pt>
                <c:pt idx="3">
                  <c:v>AB</c:v>
                </c:pt>
                <c:pt idx="4">
                  <c:v>ABC</c:v>
                </c:pt>
                <c:pt idx="5">
                  <c:v>ABD</c:v>
                </c:pt>
                <c:pt idx="6">
                  <c:v>ABCD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18</c:v>
                </c:pt>
                <c:pt idx="1">
                  <c:v>1</c:v>
                </c:pt>
                <c:pt idx="2">
                  <c:v>1</c:v>
                </c:pt>
                <c:pt idx="3">
                  <c:v>6</c:v>
                </c:pt>
                <c:pt idx="4">
                  <c:v>5</c:v>
                </c:pt>
                <c:pt idx="5">
                  <c:v>1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562-46BC-8716-7E0C39BDAB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7"/>
                <c:pt idx="0">
                  <c:v>А</c:v>
                </c:pt>
                <c:pt idx="1">
                  <c:v>AD</c:v>
                </c:pt>
                <c:pt idx="2">
                  <c:v>ACD</c:v>
                </c:pt>
                <c:pt idx="3">
                  <c:v>AB</c:v>
                </c:pt>
                <c:pt idx="4">
                  <c:v>ABC</c:v>
                </c:pt>
                <c:pt idx="5">
                  <c:v>ABD</c:v>
                </c:pt>
                <c:pt idx="6">
                  <c:v>ABCD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562-46BC-8716-7E0C39BDAB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7"/>
                <c:pt idx="0">
                  <c:v>А</c:v>
                </c:pt>
                <c:pt idx="1">
                  <c:v>AD</c:v>
                </c:pt>
                <c:pt idx="2">
                  <c:v>ACD</c:v>
                </c:pt>
                <c:pt idx="3">
                  <c:v>AB</c:v>
                </c:pt>
                <c:pt idx="4">
                  <c:v>ABC</c:v>
                </c:pt>
                <c:pt idx="5">
                  <c:v>ABD</c:v>
                </c:pt>
                <c:pt idx="6">
                  <c:v>ABCD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562-46BC-8716-7E0C39BDA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566720"/>
        <c:axId val="32557888"/>
      </c:barChart>
      <c:catAx>
        <c:axId val="105566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557888"/>
        <c:crosses val="autoZero"/>
        <c:auto val="1"/>
        <c:lblAlgn val="ctr"/>
        <c:lblOffset val="100"/>
        <c:noMultiLvlLbl val="0"/>
      </c:catAx>
      <c:valAx>
        <c:axId val="32557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566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Share of SAIs, considering this skill fairly important or very important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'4а'!$B$1</c:f>
              <c:strCache>
                <c:ptCount val="1"/>
                <c:pt idx="0">
                  <c:v>Share of SAIs, considering this skill fairly important or very important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A4-4802-9AB3-10D8F3A6822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A4-4802-9AB3-10D8F3A68226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A4-4802-9AB3-10D8F3A68226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A4-4802-9AB3-10D8F3A68226}"/>
              </c:ext>
            </c:extLst>
          </c:dPt>
          <c:cat>
            <c:strRef>
              <c:f>'4а'!$A$2:$A$18</c:f>
              <c:strCache>
                <c:ptCount val="17"/>
                <c:pt idx="0">
                  <c:v>Ex ante evaluation</c:v>
                </c:pt>
                <c:pt idx="1">
                  <c:v>Assessment of participation (citizens, civil society)</c:v>
                </c:pt>
                <c:pt idx="2">
                  <c:v>Logical framework approach</c:v>
                </c:pt>
                <c:pt idx="3">
                  <c:v>Value chain analysis</c:v>
                </c:pt>
                <c:pt idx="4">
                  <c:v>Stakeholder analysis</c:v>
                </c:pt>
                <c:pt idx="5">
                  <c:v>Development and application of KNI</c:v>
                </c:pt>
                <c:pt idx="6">
                  <c:v>Process mapping, goals and targets mapping</c:v>
                </c:pt>
                <c:pt idx="7">
                  <c:v>Root-cause analysis</c:v>
                </c:pt>
                <c:pt idx="8">
                  <c:v>Integrated mixed method policy analysis</c:v>
                </c:pt>
                <c:pt idx="9">
                  <c:v>Data visualization</c:v>
                </c:pt>
                <c:pt idx="10">
                  <c:v>Communication skills</c:v>
                </c:pt>
                <c:pt idx="11">
                  <c:v>Statistical skills</c:v>
                </c:pt>
                <c:pt idx="12">
                  <c:v>Systemic thinking along the public governance concept</c:v>
                </c:pt>
                <c:pt idx="13">
                  <c:v>Assessment of coordination procedures and institutions</c:v>
                </c:pt>
                <c:pt idx="14">
                  <c:v>Data integration</c:v>
                </c:pt>
                <c:pt idx="15">
                  <c:v>Assessment of policy coherency</c:v>
                </c:pt>
                <c:pt idx="16">
                  <c:v>Data analytics</c:v>
                </c:pt>
              </c:strCache>
            </c:strRef>
          </c:cat>
          <c:val>
            <c:numRef>
              <c:f>'4а'!$B$2:$B$18</c:f>
              <c:numCache>
                <c:formatCode>0%</c:formatCode>
                <c:ptCount val="17"/>
                <c:pt idx="0">
                  <c:v>0.65217391304347827</c:v>
                </c:pt>
                <c:pt idx="1">
                  <c:v>0.67307692307692313</c:v>
                </c:pt>
                <c:pt idx="2">
                  <c:v>0.67346938775510201</c:v>
                </c:pt>
                <c:pt idx="3">
                  <c:v>0.73469387755102045</c:v>
                </c:pt>
                <c:pt idx="4">
                  <c:v>0.75</c:v>
                </c:pt>
                <c:pt idx="5">
                  <c:v>0.78</c:v>
                </c:pt>
                <c:pt idx="6">
                  <c:v>0.78846153846153844</c:v>
                </c:pt>
                <c:pt idx="7">
                  <c:v>0.80392156862745101</c:v>
                </c:pt>
                <c:pt idx="8">
                  <c:v>0.82692307692307687</c:v>
                </c:pt>
                <c:pt idx="9">
                  <c:v>0.83673469387755106</c:v>
                </c:pt>
                <c:pt idx="10">
                  <c:v>0.86538461538461542</c:v>
                </c:pt>
                <c:pt idx="11">
                  <c:v>0.86792452830188682</c:v>
                </c:pt>
                <c:pt idx="12">
                  <c:v>0.88461538461538458</c:v>
                </c:pt>
                <c:pt idx="13">
                  <c:v>0.88461538461538458</c:v>
                </c:pt>
                <c:pt idx="14">
                  <c:v>0.88461538461538458</c:v>
                </c:pt>
                <c:pt idx="15">
                  <c:v>0.90566037735849059</c:v>
                </c:pt>
                <c:pt idx="16">
                  <c:v>0.96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CA4-4802-9AB3-10D8F3A68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7022208"/>
        <c:axId val="32562496"/>
      </c:barChart>
      <c:catAx>
        <c:axId val="117022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62496"/>
        <c:crosses val="autoZero"/>
        <c:auto val="1"/>
        <c:lblAlgn val="ctr"/>
        <c:lblOffset val="100"/>
        <c:noMultiLvlLbl val="0"/>
      </c:catAx>
      <c:valAx>
        <c:axId val="32562496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02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733" cy="3398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351" y="0"/>
            <a:ext cx="4278733" cy="3398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C0291-8FEB-44AC-A296-BA8ADF31B406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254"/>
            <a:ext cx="4278733" cy="3398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351" y="6456254"/>
            <a:ext cx="4278733" cy="3398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8A4E3-06CE-4B8B-B551-FFE0C6826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90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6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1"/>
            <a:ext cx="4278154" cy="341066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920082CC-91FF-4AB0-8898-7D78C8FB3ECC}" type="datetimeFigureOut">
              <a:rPr lang="en-US" smtClean="0"/>
              <a:t>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3"/>
            <a:ext cx="7898130" cy="2676585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1"/>
            <a:ext cx="4278154" cy="341065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456611"/>
            <a:ext cx="4278154" cy="341065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1F59473C-5BC8-441D-969C-94E39E7D9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1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5113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5113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6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5113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9473C-5BC8-441D-969C-94E39E7D9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1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6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5113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6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66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5113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70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4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oleObject" Target="../embeddings/oleObject9.bin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tags" Target="../tags/tag13.xml"/><Relationship Id="rId11" Type="http://schemas.openxmlformats.org/officeDocument/2006/relationships/oleObject" Target="../embeddings/oleObject8.bin"/><Relationship Id="rId5" Type="http://schemas.openxmlformats.org/officeDocument/2006/relationships/tags" Target="../tags/tag1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oleObject" Target="../embeddings/oleObject19.bin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1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7.vml"/><Relationship Id="rId6" Type="http://schemas.openxmlformats.org/officeDocument/2006/relationships/tags" Target="../tags/tag29.xml"/><Relationship Id="rId11" Type="http://schemas.openxmlformats.org/officeDocument/2006/relationships/oleObject" Target="../embeddings/oleObject18.bin"/><Relationship Id="rId5" Type="http://schemas.openxmlformats.org/officeDocument/2006/relationships/tags" Target="../tags/tag28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5487-8D23-4094-ABF6-653709EB34E5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4C6E-2223-427F-ADE3-8A992DF57814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6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7337-2C11-4107-8FEA-8B167F3FE69A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2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60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60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1</a:t>
            </a:r>
            <a:endParaRPr lang="en-US" dirty="0"/>
          </a:p>
        </p:txBody>
      </p:sp>
      <p:sp>
        <p:nvSpPr>
          <p:cNvPr id="35" name="Oval 34"/>
          <p:cNvSpPr/>
          <p:nvPr userDrawn="1"/>
        </p:nvSpPr>
        <p:spPr>
          <a:xfrm>
            <a:off x="11181644" y="4023697"/>
            <a:ext cx="2785941" cy="1534575"/>
          </a:xfrm>
          <a:prstGeom prst="ellipse">
            <a:avLst/>
          </a:prstGeom>
          <a:solidFill>
            <a:srgbClr val="FFFFFF">
              <a:alpha val="30000"/>
            </a:srgb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90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hape 8"/>
          <p:cNvSpPr txBox="1">
            <a:spLocks/>
          </p:cNvSpPr>
          <p:nvPr userDrawn="1"/>
        </p:nvSpPr>
        <p:spPr>
          <a:xfrm>
            <a:off x="11325743" y="6371131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42">
            <a:extLst>
              <a:ext uri="{FF2B5EF4-FFF2-40B4-BE49-F238E27FC236}">
                <a16:creationId xmlns:a16="http://schemas.microsoft.com/office/drawing/2014/main" xmlns="" id="{4948385F-0C16-4749-BA74-EA11CEC68C5E}"/>
              </a:ext>
            </a:extLst>
          </p:cNvPr>
          <p:cNvGrpSpPr/>
          <p:nvPr userDrawn="1"/>
        </p:nvGrpSpPr>
        <p:grpSpPr>
          <a:xfrm>
            <a:off x="10639412" y="57580"/>
            <a:ext cx="1428776" cy="970326"/>
            <a:chOff x="3286359" y="1758005"/>
            <a:chExt cx="5794120" cy="3934968"/>
          </a:xfrm>
        </p:grpSpPr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B66DF222-CD79-4029-AF33-0884F19B9B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61" t="45328" r="50065" b="9385"/>
            <a:stretch/>
          </p:blipFill>
          <p:spPr>
            <a:xfrm>
              <a:off x="4984731" y="2294453"/>
              <a:ext cx="3451860" cy="3398520"/>
            </a:xfrm>
            <a:prstGeom prst="rect">
              <a:avLst/>
            </a:prstGeom>
            <a:solidFill>
              <a:srgbClr val="E71F21"/>
            </a:solidFill>
          </p:spPr>
        </p:pic>
        <p:sp>
          <p:nvSpPr>
            <p:cNvPr id="82" name="Rectangle 4">
              <a:extLst>
                <a:ext uri="{FF2B5EF4-FFF2-40B4-BE49-F238E27FC236}">
                  <a16:creationId xmlns:a16="http://schemas.microsoft.com/office/drawing/2014/main" xmlns="" id="{A6884DCD-64F0-4269-BF0E-84C6ED478838}"/>
                </a:ext>
              </a:extLst>
            </p:cNvPr>
            <p:cNvSpPr/>
            <p:nvPr userDrawn="1"/>
          </p:nvSpPr>
          <p:spPr>
            <a:xfrm>
              <a:off x="4182089" y="1758005"/>
              <a:ext cx="2060448" cy="1389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3" name="Oval 5">
              <a:extLst>
                <a:ext uri="{FF2B5EF4-FFF2-40B4-BE49-F238E27FC236}">
                  <a16:creationId xmlns:a16="http://schemas.microsoft.com/office/drawing/2014/main" xmlns="" id="{EF746355-45D6-42C1-9FBC-51DDB95ECB42}"/>
                </a:ext>
              </a:extLst>
            </p:cNvPr>
            <p:cNvSpPr/>
            <p:nvPr userDrawn="1"/>
          </p:nvSpPr>
          <p:spPr>
            <a:xfrm>
              <a:off x="6289655" y="408832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4" name="Oval 6">
              <a:extLst>
                <a:ext uri="{FF2B5EF4-FFF2-40B4-BE49-F238E27FC236}">
                  <a16:creationId xmlns:a16="http://schemas.microsoft.com/office/drawing/2014/main" xmlns="" id="{18A0A9D8-59B3-423F-B450-6D86AEBD07AC}"/>
                </a:ext>
              </a:extLst>
            </p:cNvPr>
            <p:cNvSpPr/>
            <p:nvPr userDrawn="1"/>
          </p:nvSpPr>
          <p:spPr>
            <a:xfrm>
              <a:off x="6013431" y="391687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5" name="Oval 7">
              <a:extLst>
                <a:ext uri="{FF2B5EF4-FFF2-40B4-BE49-F238E27FC236}">
                  <a16:creationId xmlns:a16="http://schemas.microsoft.com/office/drawing/2014/main" xmlns="" id="{DE0AF8A2-0679-4F56-9B5F-83A629DCBD4B}"/>
                </a:ext>
              </a:extLst>
            </p:cNvPr>
            <p:cNvSpPr/>
            <p:nvPr userDrawn="1"/>
          </p:nvSpPr>
          <p:spPr>
            <a:xfrm>
              <a:off x="6013431" y="477666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6" name="Oval 8">
              <a:extLst>
                <a:ext uri="{FF2B5EF4-FFF2-40B4-BE49-F238E27FC236}">
                  <a16:creationId xmlns:a16="http://schemas.microsoft.com/office/drawing/2014/main" xmlns="" id="{D13A641F-DA95-48F3-911C-21A3C8AFE9B4}"/>
                </a:ext>
              </a:extLst>
            </p:cNvPr>
            <p:cNvSpPr/>
            <p:nvPr userDrawn="1"/>
          </p:nvSpPr>
          <p:spPr>
            <a:xfrm>
              <a:off x="6535399" y="336887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7" name="Oval 9">
              <a:extLst>
                <a:ext uri="{FF2B5EF4-FFF2-40B4-BE49-F238E27FC236}">
                  <a16:creationId xmlns:a16="http://schemas.microsoft.com/office/drawing/2014/main" xmlns="" id="{F58AA066-4D50-47D6-8973-FF37D14981B2}"/>
                </a:ext>
              </a:extLst>
            </p:cNvPr>
            <p:cNvSpPr/>
            <p:nvPr userDrawn="1"/>
          </p:nvSpPr>
          <p:spPr>
            <a:xfrm>
              <a:off x="6451579" y="419500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8" name="Rectangle 10">
              <a:extLst>
                <a:ext uri="{FF2B5EF4-FFF2-40B4-BE49-F238E27FC236}">
                  <a16:creationId xmlns:a16="http://schemas.microsoft.com/office/drawing/2014/main" xmlns="" id="{6C2B9DDC-98EF-4DF0-8DFC-357ECCC5D7EB}"/>
                </a:ext>
              </a:extLst>
            </p:cNvPr>
            <p:cNvSpPr/>
            <p:nvPr userDrawn="1"/>
          </p:nvSpPr>
          <p:spPr>
            <a:xfrm flipV="1">
              <a:off x="8096995" y="2079395"/>
              <a:ext cx="334519" cy="2256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9" name="Isosceles Triangle 11">
              <a:extLst>
                <a:ext uri="{FF2B5EF4-FFF2-40B4-BE49-F238E27FC236}">
                  <a16:creationId xmlns:a16="http://schemas.microsoft.com/office/drawing/2014/main" xmlns="" id="{16A26DBD-24F8-4E0D-8127-92347D16A415}"/>
                </a:ext>
              </a:extLst>
            </p:cNvPr>
            <p:cNvSpPr/>
            <p:nvPr userDrawn="1"/>
          </p:nvSpPr>
          <p:spPr>
            <a:xfrm rot="3350450">
              <a:off x="7717560" y="3997666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0" name="Isosceles Triangle 12">
              <a:extLst>
                <a:ext uri="{FF2B5EF4-FFF2-40B4-BE49-F238E27FC236}">
                  <a16:creationId xmlns:a16="http://schemas.microsoft.com/office/drawing/2014/main" xmlns="" id="{C8737547-F05F-4B78-9728-1FEC6311E0F4}"/>
                </a:ext>
              </a:extLst>
            </p:cNvPr>
            <p:cNvSpPr/>
            <p:nvPr userDrawn="1"/>
          </p:nvSpPr>
          <p:spPr>
            <a:xfrm rot="20653241">
              <a:off x="7250796" y="5339404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91" name="Straight Connector 13">
              <a:extLst>
                <a:ext uri="{FF2B5EF4-FFF2-40B4-BE49-F238E27FC236}">
                  <a16:creationId xmlns:a16="http://schemas.microsoft.com/office/drawing/2014/main" xmlns="" id="{9F657019-A1D4-40E3-BB7C-8D9ECE9B1DB6}"/>
                </a:ext>
              </a:extLst>
            </p:cNvPr>
            <p:cNvCxnSpPr>
              <a:stCxn id="97" idx="7"/>
            </p:cNvCxnSpPr>
            <p:nvPr userDrawn="1"/>
          </p:nvCxnSpPr>
          <p:spPr>
            <a:xfrm flipV="1">
              <a:off x="7047217" y="2422524"/>
              <a:ext cx="2000495" cy="2130625"/>
            </a:xfrm>
            <a:prstGeom prst="line">
              <a:avLst/>
            </a:prstGeom>
            <a:ln w="9525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14">
              <a:extLst>
                <a:ext uri="{FF2B5EF4-FFF2-40B4-BE49-F238E27FC236}">
                  <a16:creationId xmlns:a16="http://schemas.microsoft.com/office/drawing/2014/main" xmlns="" id="{A58651C4-793E-45EA-B79D-16657824E365}"/>
                </a:ext>
              </a:extLst>
            </p:cNvPr>
            <p:cNvSpPr/>
            <p:nvPr userDrawn="1"/>
          </p:nvSpPr>
          <p:spPr>
            <a:xfrm>
              <a:off x="9022059" y="2388490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3" name="Oval 15">
              <a:extLst>
                <a:ext uri="{FF2B5EF4-FFF2-40B4-BE49-F238E27FC236}">
                  <a16:creationId xmlns:a16="http://schemas.microsoft.com/office/drawing/2014/main" xmlns="" id="{AB2DD78C-7E3F-4DAF-B98F-51EE3081CA45}"/>
                </a:ext>
              </a:extLst>
            </p:cNvPr>
            <p:cNvSpPr/>
            <p:nvPr userDrawn="1"/>
          </p:nvSpPr>
          <p:spPr>
            <a:xfrm>
              <a:off x="8402303" y="3946088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4" name="Rectangle 16">
              <a:extLst>
                <a:ext uri="{FF2B5EF4-FFF2-40B4-BE49-F238E27FC236}">
                  <a16:creationId xmlns:a16="http://schemas.microsoft.com/office/drawing/2014/main" xmlns="" id="{1D7F87FC-2190-4807-8EAF-1856A8451CE1}"/>
                </a:ext>
              </a:extLst>
            </p:cNvPr>
            <p:cNvSpPr/>
            <p:nvPr userDrawn="1"/>
          </p:nvSpPr>
          <p:spPr>
            <a:xfrm>
              <a:off x="7804708" y="4362916"/>
              <a:ext cx="968432" cy="4485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95" name="Straight Connector 17">
              <a:extLst>
                <a:ext uri="{FF2B5EF4-FFF2-40B4-BE49-F238E27FC236}">
                  <a16:creationId xmlns:a16="http://schemas.microsoft.com/office/drawing/2014/main" xmlns="" id="{7234FEBA-499D-493A-8D35-AA94268E655A}"/>
                </a:ext>
              </a:extLst>
            </p:cNvPr>
            <p:cNvCxnSpPr/>
            <p:nvPr userDrawn="1"/>
          </p:nvCxnSpPr>
          <p:spPr>
            <a:xfrm flipH="1">
              <a:off x="7037809" y="4601503"/>
              <a:ext cx="1645920" cy="0"/>
            </a:xfrm>
            <a:prstGeom prst="line">
              <a:avLst/>
            </a:prstGeom>
            <a:ln w="12700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18">
              <a:extLst>
                <a:ext uri="{FF2B5EF4-FFF2-40B4-BE49-F238E27FC236}">
                  <a16:creationId xmlns:a16="http://schemas.microsoft.com/office/drawing/2014/main" xmlns="" id="{A71DADBD-0518-4D99-88CF-921955DFFBA3}"/>
                </a:ext>
              </a:extLst>
            </p:cNvPr>
            <p:cNvSpPr/>
            <p:nvPr userDrawn="1"/>
          </p:nvSpPr>
          <p:spPr>
            <a:xfrm>
              <a:off x="8683731" y="4564943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7" name="Oval 19">
              <a:extLst>
                <a:ext uri="{FF2B5EF4-FFF2-40B4-BE49-F238E27FC236}">
                  <a16:creationId xmlns:a16="http://schemas.microsoft.com/office/drawing/2014/main" xmlns="" id="{C01BF039-078F-42A3-9C94-ECE4A5DCCBC9}"/>
                </a:ext>
              </a:extLst>
            </p:cNvPr>
            <p:cNvSpPr/>
            <p:nvPr userDrawn="1"/>
          </p:nvSpPr>
          <p:spPr>
            <a:xfrm>
              <a:off x="6962122" y="4538546"/>
              <a:ext cx="99695" cy="99695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8" name="Isosceles Triangle 20">
              <a:extLst>
                <a:ext uri="{FF2B5EF4-FFF2-40B4-BE49-F238E27FC236}">
                  <a16:creationId xmlns:a16="http://schemas.microsoft.com/office/drawing/2014/main" xmlns="" id="{333C2BF4-A4A0-4011-BC36-89BB101D3B06}"/>
                </a:ext>
              </a:extLst>
            </p:cNvPr>
            <p:cNvSpPr/>
            <p:nvPr userDrawn="1"/>
          </p:nvSpPr>
          <p:spPr>
            <a:xfrm rot="5400000">
              <a:off x="8004162" y="4568761"/>
              <a:ext cx="64674" cy="59771"/>
            </a:xfrm>
            <a:prstGeom prst="triangl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9" name="Isosceles Triangle 21">
              <a:extLst>
                <a:ext uri="{FF2B5EF4-FFF2-40B4-BE49-F238E27FC236}">
                  <a16:creationId xmlns:a16="http://schemas.microsoft.com/office/drawing/2014/main" xmlns="" id="{81A871F0-8820-4B0D-95FA-D2FAAC7D0112}"/>
                </a:ext>
              </a:extLst>
            </p:cNvPr>
            <p:cNvSpPr/>
            <p:nvPr userDrawn="1"/>
          </p:nvSpPr>
          <p:spPr>
            <a:xfrm rot="20395380">
              <a:off x="3286359" y="2293565"/>
              <a:ext cx="2580552" cy="1902373"/>
            </a:xfrm>
            <a:prstGeom prst="triangle">
              <a:avLst/>
            </a:prstGeom>
            <a:noFill/>
            <a:ln>
              <a:solidFill>
                <a:srgbClr val="938F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0" name="Oval 22">
              <a:extLst>
                <a:ext uri="{FF2B5EF4-FFF2-40B4-BE49-F238E27FC236}">
                  <a16:creationId xmlns:a16="http://schemas.microsoft.com/office/drawing/2014/main" xmlns="" id="{460CBCC6-45C0-404C-AAF5-A8D262E6A3D5}"/>
                </a:ext>
              </a:extLst>
            </p:cNvPr>
            <p:cNvSpPr/>
            <p:nvPr userDrawn="1"/>
          </p:nvSpPr>
          <p:spPr>
            <a:xfrm>
              <a:off x="7027651" y="1949196"/>
              <a:ext cx="1714500" cy="1714500"/>
            </a:xfrm>
            <a:prstGeom prst="ellipse">
              <a:avLst/>
            </a:prstGeom>
            <a:noFill/>
            <a:ln>
              <a:solidFill>
                <a:srgbClr val="938F8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1" name="Isosceles Triangle 23">
              <a:extLst>
                <a:ext uri="{FF2B5EF4-FFF2-40B4-BE49-F238E27FC236}">
                  <a16:creationId xmlns:a16="http://schemas.microsoft.com/office/drawing/2014/main" xmlns="" id="{EA48A2D0-57C2-4CDB-A7A3-858E46B6DB9C}"/>
                </a:ext>
              </a:extLst>
            </p:cNvPr>
            <p:cNvSpPr/>
            <p:nvPr userDrawn="1"/>
          </p:nvSpPr>
          <p:spPr>
            <a:xfrm rot="7784879">
              <a:off x="7154807" y="2065961"/>
              <a:ext cx="329184" cy="327099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2" name="Isosceles Triangle 24">
              <a:extLst>
                <a:ext uri="{FF2B5EF4-FFF2-40B4-BE49-F238E27FC236}">
                  <a16:creationId xmlns:a16="http://schemas.microsoft.com/office/drawing/2014/main" xmlns="" id="{2F2FE37F-529E-48B4-900D-623FC5E9970D}"/>
                </a:ext>
              </a:extLst>
            </p:cNvPr>
            <p:cNvSpPr/>
            <p:nvPr userDrawn="1"/>
          </p:nvSpPr>
          <p:spPr>
            <a:xfrm rot="21060853">
              <a:off x="8395568" y="3139821"/>
              <a:ext cx="329184" cy="327099"/>
            </a:xfrm>
            <a:prstGeom prst="triangle">
              <a:avLst/>
            </a:prstGeom>
            <a:solidFill>
              <a:srgbClr val="E32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3" name="Oval 25">
              <a:extLst>
                <a:ext uri="{FF2B5EF4-FFF2-40B4-BE49-F238E27FC236}">
                  <a16:creationId xmlns:a16="http://schemas.microsoft.com/office/drawing/2014/main" xmlns="" id="{A33D366B-5ED2-4DC2-9BDF-F2413FBFC9A5}"/>
                </a:ext>
              </a:extLst>
            </p:cNvPr>
            <p:cNvSpPr/>
            <p:nvPr userDrawn="1"/>
          </p:nvSpPr>
          <p:spPr>
            <a:xfrm>
              <a:off x="7860771" y="2777236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4" name="Oval 26">
              <a:extLst>
                <a:ext uri="{FF2B5EF4-FFF2-40B4-BE49-F238E27FC236}">
                  <a16:creationId xmlns:a16="http://schemas.microsoft.com/office/drawing/2014/main" xmlns="" id="{2EDEFCB4-AA29-4519-8F0D-FA4F5EBEC514}"/>
                </a:ext>
              </a:extLst>
            </p:cNvPr>
            <p:cNvSpPr/>
            <p:nvPr userDrawn="1"/>
          </p:nvSpPr>
          <p:spPr>
            <a:xfrm>
              <a:off x="7524345" y="2428568"/>
              <a:ext cx="719331" cy="719331"/>
            </a:xfrm>
            <a:prstGeom prst="ellipse">
              <a:avLst/>
            </a:prstGeom>
            <a:noFill/>
            <a:ln>
              <a:solidFill>
                <a:srgbClr val="E3293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5" name="Oval 27">
              <a:extLst>
                <a:ext uri="{FF2B5EF4-FFF2-40B4-BE49-F238E27FC236}">
                  <a16:creationId xmlns:a16="http://schemas.microsoft.com/office/drawing/2014/main" xmlns="" id="{2DBE5BEF-45B7-4BBC-A04D-EAEF7CFACC3A}"/>
                </a:ext>
              </a:extLst>
            </p:cNvPr>
            <p:cNvSpPr/>
            <p:nvPr userDrawn="1"/>
          </p:nvSpPr>
          <p:spPr>
            <a:xfrm>
              <a:off x="3931897" y="4417893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6" name="Oval 28">
              <a:extLst>
                <a:ext uri="{FF2B5EF4-FFF2-40B4-BE49-F238E27FC236}">
                  <a16:creationId xmlns:a16="http://schemas.microsoft.com/office/drawing/2014/main" xmlns="" id="{E7F6584C-6BDF-4ED9-9599-51377BE37520}"/>
                </a:ext>
              </a:extLst>
            </p:cNvPr>
            <p:cNvSpPr/>
            <p:nvPr userDrawn="1"/>
          </p:nvSpPr>
          <p:spPr>
            <a:xfrm>
              <a:off x="4924405" y="2833102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7" name="Isosceles Triangle 29">
              <a:extLst>
                <a:ext uri="{FF2B5EF4-FFF2-40B4-BE49-F238E27FC236}">
                  <a16:creationId xmlns:a16="http://schemas.microsoft.com/office/drawing/2014/main" xmlns="" id="{D7F26186-8A29-4184-87F7-2333AF3BD8BF}"/>
                </a:ext>
              </a:extLst>
            </p:cNvPr>
            <p:cNvSpPr/>
            <p:nvPr userDrawn="1"/>
          </p:nvSpPr>
          <p:spPr>
            <a:xfrm rot="2229047">
              <a:off x="4464244" y="2395672"/>
              <a:ext cx="1151941" cy="849206"/>
            </a:xfrm>
            <a:prstGeom prst="triangle">
              <a:avLst/>
            </a:prstGeom>
            <a:noFill/>
            <a:ln>
              <a:solidFill>
                <a:srgbClr val="6666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8" name="Oval 30">
              <a:extLst>
                <a:ext uri="{FF2B5EF4-FFF2-40B4-BE49-F238E27FC236}">
                  <a16:creationId xmlns:a16="http://schemas.microsoft.com/office/drawing/2014/main" xmlns="" id="{33DC0824-AF90-4E4C-8416-83F25C79922E}"/>
                </a:ext>
              </a:extLst>
            </p:cNvPr>
            <p:cNvSpPr/>
            <p:nvPr userDrawn="1"/>
          </p:nvSpPr>
          <p:spPr>
            <a:xfrm>
              <a:off x="8402941" y="546215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9" name="Oval 31">
              <a:extLst>
                <a:ext uri="{FF2B5EF4-FFF2-40B4-BE49-F238E27FC236}">
                  <a16:creationId xmlns:a16="http://schemas.microsoft.com/office/drawing/2014/main" xmlns="" id="{266412C2-C8E0-4ABE-81AC-25C04D58D7CF}"/>
                </a:ext>
              </a:extLst>
            </p:cNvPr>
            <p:cNvSpPr/>
            <p:nvPr userDrawn="1"/>
          </p:nvSpPr>
          <p:spPr>
            <a:xfrm>
              <a:off x="7367606" y="558038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10" name="Oval 32">
              <a:extLst>
                <a:ext uri="{FF2B5EF4-FFF2-40B4-BE49-F238E27FC236}">
                  <a16:creationId xmlns:a16="http://schemas.microsoft.com/office/drawing/2014/main" xmlns="" id="{62ED9975-AE57-4729-B774-6FF940BB2FD0}"/>
                </a:ext>
              </a:extLst>
            </p:cNvPr>
            <p:cNvSpPr/>
            <p:nvPr userDrawn="1"/>
          </p:nvSpPr>
          <p:spPr>
            <a:xfrm>
              <a:off x="8168462" y="227372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11" name="Rectangle 33">
              <a:extLst>
                <a:ext uri="{FF2B5EF4-FFF2-40B4-BE49-F238E27FC236}">
                  <a16:creationId xmlns:a16="http://schemas.microsoft.com/office/drawing/2014/main" xmlns="" id="{62E82037-5696-48EA-8591-6DB88BD11355}"/>
                </a:ext>
              </a:extLst>
            </p:cNvPr>
            <p:cNvSpPr/>
            <p:nvPr userDrawn="1"/>
          </p:nvSpPr>
          <p:spPr>
            <a:xfrm rot="1321415">
              <a:off x="7987137" y="2288251"/>
              <a:ext cx="171451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576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ABFE-1DE8-447B-9BF4-3BA73DD86F48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07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60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60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5" name="Oval 34"/>
          <p:cNvSpPr/>
          <p:nvPr userDrawn="1"/>
        </p:nvSpPr>
        <p:spPr>
          <a:xfrm>
            <a:off x="11181644" y="4023697"/>
            <a:ext cx="2785941" cy="1534575"/>
          </a:xfrm>
          <a:prstGeom prst="ellipse">
            <a:avLst/>
          </a:prstGeom>
          <a:solidFill>
            <a:srgbClr val="FFFFFF">
              <a:alpha val="30000"/>
            </a:srgb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90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hape 8"/>
          <p:cNvSpPr txBox="1">
            <a:spLocks/>
          </p:cNvSpPr>
          <p:nvPr userDrawn="1"/>
        </p:nvSpPr>
        <p:spPr>
          <a:xfrm>
            <a:off x="11325743" y="6371131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42">
            <a:extLst>
              <a:ext uri="{FF2B5EF4-FFF2-40B4-BE49-F238E27FC236}">
                <a16:creationId xmlns:a16="http://schemas.microsoft.com/office/drawing/2014/main" xmlns="" id="{4948385F-0C16-4749-BA74-EA11CEC68C5E}"/>
              </a:ext>
            </a:extLst>
          </p:cNvPr>
          <p:cNvGrpSpPr/>
          <p:nvPr userDrawn="1"/>
        </p:nvGrpSpPr>
        <p:grpSpPr>
          <a:xfrm>
            <a:off x="10639412" y="57580"/>
            <a:ext cx="1428776" cy="970326"/>
            <a:chOff x="3286359" y="1758005"/>
            <a:chExt cx="5794120" cy="3934968"/>
          </a:xfrm>
        </p:grpSpPr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B66DF222-CD79-4029-AF33-0884F19B9B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61" t="45328" r="50065" b="9385"/>
            <a:stretch/>
          </p:blipFill>
          <p:spPr>
            <a:xfrm>
              <a:off x="4984731" y="2294453"/>
              <a:ext cx="3451860" cy="3398520"/>
            </a:xfrm>
            <a:prstGeom prst="rect">
              <a:avLst/>
            </a:prstGeom>
            <a:solidFill>
              <a:srgbClr val="E71F21"/>
            </a:solidFill>
          </p:spPr>
        </p:pic>
        <p:sp>
          <p:nvSpPr>
            <p:cNvPr id="82" name="Rectangle 4">
              <a:extLst>
                <a:ext uri="{FF2B5EF4-FFF2-40B4-BE49-F238E27FC236}">
                  <a16:creationId xmlns:a16="http://schemas.microsoft.com/office/drawing/2014/main" xmlns="" id="{A6884DCD-64F0-4269-BF0E-84C6ED478838}"/>
                </a:ext>
              </a:extLst>
            </p:cNvPr>
            <p:cNvSpPr/>
            <p:nvPr userDrawn="1"/>
          </p:nvSpPr>
          <p:spPr>
            <a:xfrm>
              <a:off x="4182089" y="1758005"/>
              <a:ext cx="2060448" cy="1389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3" name="Oval 5">
              <a:extLst>
                <a:ext uri="{FF2B5EF4-FFF2-40B4-BE49-F238E27FC236}">
                  <a16:creationId xmlns:a16="http://schemas.microsoft.com/office/drawing/2014/main" xmlns="" id="{EF746355-45D6-42C1-9FBC-51DDB95ECB42}"/>
                </a:ext>
              </a:extLst>
            </p:cNvPr>
            <p:cNvSpPr/>
            <p:nvPr userDrawn="1"/>
          </p:nvSpPr>
          <p:spPr>
            <a:xfrm>
              <a:off x="6289655" y="408832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4" name="Oval 6">
              <a:extLst>
                <a:ext uri="{FF2B5EF4-FFF2-40B4-BE49-F238E27FC236}">
                  <a16:creationId xmlns:a16="http://schemas.microsoft.com/office/drawing/2014/main" xmlns="" id="{18A0A9D8-59B3-423F-B450-6D86AEBD07AC}"/>
                </a:ext>
              </a:extLst>
            </p:cNvPr>
            <p:cNvSpPr/>
            <p:nvPr userDrawn="1"/>
          </p:nvSpPr>
          <p:spPr>
            <a:xfrm>
              <a:off x="6013431" y="391687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5" name="Oval 7">
              <a:extLst>
                <a:ext uri="{FF2B5EF4-FFF2-40B4-BE49-F238E27FC236}">
                  <a16:creationId xmlns:a16="http://schemas.microsoft.com/office/drawing/2014/main" xmlns="" id="{DE0AF8A2-0679-4F56-9B5F-83A629DCBD4B}"/>
                </a:ext>
              </a:extLst>
            </p:cNvPr>
            <p:cNvSpPr/>
            <p:nvPr userDrawn="1"/>
          </p:nvSpPr>
          <p:spPr>
            <a:xfrm>
              <a:off x="6013431" y="477666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6" name="Oval 8">
              <a:extLst>
                <a:ext uri="{FF2B5EF4-FFF2-40B4-BE49-F238E27FC236}">
                  <a16:creationId xmlns:a16="http://schemas.microsoft.com/office/drawing/2014/main" xmlns="" id="{D13A641F-DA95-48F3-911C-21A3C8AFE9B4}"/>
                </a:ext>
              </a:extLst>
            </p:cNvPr>
            <p:cNvSpPr/>
            <p:nvPr userDrawn="1"/>
          </p:nvSpPr>
          <p:spPr>
            <a:xfrm>
              <a:off x="6535399" y="336887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7" name="Oval 9">
              <a:extLst>
                <a:ext uri="{FF2B5EF4-FFF2-40B4-BE49-F238E27FC236}">
                  <a16:creationId xmlns:a16="http://schemas.microsoft.com/office/drawing/2014/main" xmlns="" id="{F58AA066-4D50-47D6-8973-FF37D14981B2}"/>
                </a:ext>
              </a:extLst>
            </p:cNvPr>
            <p:cNvSpPr/>
            <p:nvPr userDrawn="1"/>
          </p:nvSpPr>
          <p:spPr>
            <a:xfrm>
              <a:off x="6451579" y="419500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8" name="Rectangle 10">
              <a:extLst>
                <a:ext uri="{FF2B5EF4-FFF2-40B4-BE49-F238E27FC236}">
                  <a16:creationId xmlns:a16="http://schemas.microsoft.com/office/drawing/2014/main" xmlns="" id="{6C2B9DDC-98EF-4DF0-8DFC-357ECCC5D7EB}"/>
                </a:ext>
              </a:extLst>
            </p:cNvPr>
            <p:cNvSpPr/>
            <p:nvPr userDrawn="1"/>
          </p:nvSpPr>
          <p:spPr>
            <a:xfrm flipV="1">
              <a:off x="8096995" y="2079395"/>
              <a:ext cx="334519" cy="2256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9" name="Isosceles Triangle 11">
              <a:extLst>
                <a:ext uri="{FF2B5EF4-FFF2-40B4-BE49-F238E27FC236}">
                  <a16:creationId xmlns:a16="http://schemas.microsoft.com/office/drawing/2014/main" xmlns="" id="{16A26DBD-24F8-4E0D-8127-92347D16A415}"/>
                </a:ext>
              </a:extLst>
            </p:cNvPr>
            <p:cNvSpPr/>
            <p:nvPr userDrawn="1"/>
          </p:nvSpPr>
          <p:spPr>
            <a:xfrm rot="3350450">
              <a:off x="7717560" y="3997666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0" name="Isosceles Triangle 12">
              <a:extLst>
                <a:ext uri="{FF2B5EF4-FFF2-40B4-BE49-F238E27FC236}">
                  <a16:creationId xmlns:a16="http://schemas.microsoft.com/office/drawing/2014/main" xmlns="" id="{C8737547-F05F-4B78-9728-1FEC6311E0F4}"/>
                </a:ext>
              </a:extLst>
            </p:cNvPr>
            <p:cNvSpPr/>
            <p:nvPr userDrawn="1"/>
          </p:nvSpPr>
          <p:spPr>
            <a:xfrm rot="20653241">
              <a:off x="7250796" y="5339404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91" name="Straight Connector 13">
              <a:extLst>
                <a:ext uri="{FF2B5EF4-FFF2-40B4-BE49-F238E27FC236}">
                  <a16:creationId xmlns:a16="http://schemas.microsoft.com/office/drawing/2014/main" xmlns="" id="{9F657019-A1D4-40E3-BB7C-8D9ECE9B1DB6}"/>
                </a:ext>
              </a:extLst>
            </p:cNvPr>
            <p:cNvCxnSpPr>
              <a:stCxn id="97" idx="7"/>
            </p:cNvCxnSpPr>
            <p:nvPr userDrawn="1"/>
          </p:nvCxnSpPr>
          <p:spPr>
            <a:xfrm flipV="1">
              <a:off x="7047217" y="2422524"/>
              <a:ext cx="2000495" cy="2130625"/>
            </a:xfrm>
            <a:prstGeom prst="line">
              <a:avLst/>
            </a:prstGeom>
            <a:ln w="9525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14">
              <a:extLst>
                <a:ext uri="{FF2B5EF4-FFF2-40B4-BE49-F238E27FC236}">
                  <a16:creationId xmlns:a16="http://schemas.microsoft.com/office/drawing/2014/main" xmlns="" id="{A58651C4-793E-45EA-B79D-16657824E365}"/>
                </a:ext>
              </a:extLst>
            </p:cNvPr>
            <p:cNvSpPr/>
            <p:nvPr userDrawn="1"/>
          </p:nvSpPr>
          <p:spPr>
            <a:xfrm>
              <a:off x="9022059" y="2388490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3" name="Oval 15">
              <a:extLst>
                <a:ext uri="{FF2B5EF4-FFF2-40B4-BE49-F238E27FC236}">
                  <a16:creationId xmlns:a16="http://schemas.microsoft.com/office/drawing/2014/main" xmlns="" id="{AB2DD78C-7E3F-4DAF-B98F-51EE3081CA45}"/>
                </a:ext>
              </a:extLst>
            </p:cNvPr>
            <p:cNvSpPr/>
            <p:nvPr userDrawn="1"/>
          </p:nvSpPr>
          <p:spPr>
            <a:xfrm>
              <a:off x="8402303" y="3946088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4" name="Rectangle 16">
              <a:extLst>
                <a:ext uri="{FF2B5EF4-FFF2-40B4-BE49-F238E27FC236}">
                  <a16:creationId xmlns:a16="http://schemas.microsoft.com/office/drawing/2014/main" xmlns="" id="{1D7F87FC-2190-4807-8EAF-1856A8451CE1}"/>
                </a:ext>
              </a:extLst>
            </p:cNvPr>
            <p:cNvSpPr/>
            <p:nvPr userDrawn="1"/>
          </p:nvSpPr>
          <p:spPr>
            <a:xfrm>
              <a:off x="7804708" y="4362916"/>
              <a:ext cx="968432" cy="4485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95" name="Straight Connector 17">
              <a:extLst>
                <a:ext uri="{FF2B5EF4-FFF2-40B4-BE49-F238E27FC236}">
                  <a16:creationId xmlns:a16="http://schemas.microsoft.com/office/drawing/2014/main" xmlns="" id="{7234FEBA-499D-493A-8D35-AA94268E655A}"/>
                </a:ext>
              </a:extLst>
            </p:cNvPr>
            <p:cNvCxnSpPr/>
            <p:nvPr userDrawn="1"/>
          </p:nvCxnSpPr>
          <p:spPr>
            <a:xfrm flipH="1">
              <a:off x="7037809" y="4601503"/>
              <a:ext cx="1645920" cy="0"/>
            </a:xfrm>
            <a:prstGeom prst="line">
              <a:avLst/>
            </a:prstGeom>
            <a:ln w="12700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18">
              <a:extLst>
                <a:ext uri="{FF2B5EF4-FFF2-40B4-BE49-F238E27FC236}">
                  <a16:creationId xmlns:a16="http://schemas.microsoft.com/office/drawing/2014/main" xmlns="" id="{A71DADBD-0518-4D99-88CF-921955DFFBA3}"/>
                </a:ext>
              </a:extLst>
            </p:cNvPr>
            <p:cNvSpPr/>
            <p:nvPr userDrawn="1"/>
          </p:nvSpPr>
          <p:spPr>
            <a:xfrm>
              <a:off x="8683731" y="4564943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7" name="Oval 19">
              <a:extLst>
                <a:ext uri="{FF2B5EF4-FFF2-40B4-BE49-F238E27FC236}">
                  <a16:creationId xmlns:a16="http://schemas.microsoft.com/office/drawing/2014/main" xmlns="" id="{C01BF039-078F-42A3-9C94-ECE4A5DCCBC9}"/>
                </a:ext>
              </a:extLst>
            </p:cNvPr>
            <p:cNvSpPr/>
            <p:nvPr userDrawn="1"/>
          </p:nvSpPr>
          <p:spPr>
            <a:xfrm>
              <a:off x="6962122" y="4538546"/>
              <a:ext cx="99695" cy="99695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8" name="Isosceles Triangle 20">
              <a:extLst>
                <a:ext uri="{FF2B5EF4-FFF2-40B4-BE49-F238E27FC236}">
                  <a16:creationId xmlns:a16="http://schemas.microsoft.com/office/drawing/2014/main" xmlns="" id="{333C2BF4-A4A0-4011-BC36-89BB101D3B06}"/>
                </a:ext>
              </a:extLst>
            </p:cNvPr>
            <p:cNvSpPr/>
            <p:nvPr userDrawn="1"/>
          </p:nvSpPr>
          <p:spPr>
            <a:xfrm rot="5400000">
              <a:off x="8004162" y="4568761"/>
              <a:ext cx="64674" cy="59771"/>
            </a:xfrm>
            <a:prstGeom prst="triangl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9" name="Isosceles Triangle 21">
              <a:extLst>
                <a:ext uri="{FF2B5EF4-FFF2-40B4-BE49-F238E27FC236}">
                  <a16:creationId xmlns:a16="http://schemas.microsoft.com/office/drawing/2014/main" xmlns="" id="{81A871F0-8820-4B0D-95FA-D2FAAC7D0112}"/>
                </a:ext>
              </a:extLst>
            </p:cNvPr>
            <p:cNvSpPr/>
            <p:nvPr userDrawn="1"/>
          </p:nvSpPr>
          <p:spPr>
            <a:xfrm rot="20395380">
              <a:off x="3286359" y="2293565"/>
              <a:ext cx="2580552" cy="1902373"/>
            </a:xfrm>
            <a:prstGeom prst="triangle">
              <a:avLst/>
            </a:prstGeom>
            <a:noFill/>
            <a:ln>
              <a:solidFill>
                <a:srgbClr val="938F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0" name="Oval 22">
              <a:extLst>
                <a:ext uri="{FF2B5EF4-FFF2-40B4-BE49-F238E27FC236}">
                  <a16:creationId xmlns:a16="http://schemas.microsoft.com/office/drawing/2014/main" xmlns="" id="{460CBCC6-45C0-404C-AAF5-A8D262E6A3D5}"/>
                </a:ext>
              </a:extLst>
            </p:cNvPr>
            <p:cNvSpPr/>
            <p:nvPr userDrawn="1"/>
          </p:nvSpPr>
          <p:spPr>
            <a:xfrm>
              <a:off x="7027651" y="1949196"/>
              <a:ext cx="1714500" cy="1714500"/>
            </a:xfrm>
            <a:prstGeom prst="ellipse">
              <a:avLst/>
            </a:prstGeom>
            <a:noFill/>
            <a:ln>
              <a:solidFill>
                <a:srgbClr val="938F8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1" name="Isosceles Triangle 23">
              <a:extLst>
                <a:ext uri="{FF2B5EF4-FFF2-40B4-BE49-F238E27FC236}">
                  <a16:creationId xmlns:a16="http://schemas.microsoft.com/office/drawing/2014/main" xmlns="" id="{EA48A2D0-57C2-4CDB-A7A3-858E46B6DB9C}"/>
                </a:ext>
              </a:extLst>
            </p:cNvPr>
            <p:cNvSpPr/>
            <p:nvPr userDrawn="1"/>
          </p:nvSpPr>
          <p:spPr>
            <a:xfrm rot="7784879">
              <a:off x="7154807" y="2065961"/>
              <a:ext cx="329184" cy="327099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2" name="Isosceles Triangle 24">
              <a:extLst>
                <a:ext uri="{FF2B5EF4-FFF2-40B4-BE49-F238E27FC236}">
                  <a16:creationId xmlns:a16="http://schemas.microsoft.com/office/drawing/2014/main" xmlns="" id="{2F2FE37F-529E-48B4-900D-623FC5E9970D}"/>
                </a:ext>
              </a:extLst>
            </p:cNvPr>
            <p:cNvSpPr/>
            <p:nvPr userDrawn="1"/>
          </p:nvSpPr>
          <p:spPr>
            <a:xfrm rot="21060853">
              <a:off x="8395568" y="3139821"/>
              <a:ext cx="329184" cy="327099"/>
            </a:xfrm>
            <a:prstGeom prst="triangle">
              <a:avLst/>
            </a:prstGeom>
            <a:solidFill>
              <a:srgbClr val="E32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3" name="Oval 25">
              <a:extLst>
                <a:ext uri="{FF2B5EF4-FFF2-40B4-BE49-F238E27FC236}">
                  <a16:creationId xmlns:a16="http://schemas.microsoft.com/office/drawing/2014/main" xmlns="" id="{A33D366B-5ED2-4DC2-9BDF-F2413FBFC9A5}"/>
                </a:ext>
              </a:extLst>
            </p:cNvPr>
            <p:cNvSpPr/>
            <p:nvPr userDrawn="1"/>
          </p:nvSpPr>
          <p:spPr>
            <a:xfrm>
              <a:off x="7860771" y="2777236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4" name="Oval 26">
              <a:extLst>
                <a:ext uri="{FF2B5EF4-FFF2-40B4-BE49-F238E27FC236}">
                  <a16:creationId xmlns:a16="http://schemas.microsoft.com/office/drawing/2014/main" xmlns="" id="{2EDEFCB4-AA29-4519-8F0D-FA4F5EBEC514}"/>
                </a:ext>
              </a:extLst>
            </p:cNvPr>
            <p:cNvSpPr/>
            <p:nvPr userDrawn="1"/>
          </p:nvSpPr>
          <p:spPr>
            <a:xfrm>
              <a:off x="7524345" y="2428568"/>
              <a:ext cx="719331" cy="719331"/>
            </a:xfrm>
            <a:prstGeom prst="ellipse">
              <a:avLst/>
            </a:prstGeom>
            <a:noFill/>
            <a:ln>
              <a:solidFill>
                <a:srgbClr val="E3293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5" name="Oval 27">
              <a:extLst>
                <a:ext uri="{FF2B5EF4-FFF2-40B4-BE49-F238E27FC236}">
                  <a16:creationId xmlns:a16="http://schemas.microsoft.com/office/drawing/2014/main" xmlns="" id="{2DBE5BEF-45B7-4BBC-A04D-EAEF7CFACC3A}"/>
                </a:ext>
              </a:extLst>
            </p:cNvPr>
            <p:cNvSpPr/>
            <p:nvPr userDrawn="1"/>
          </p:nvSpPr>
          <p:spPr>
            <a:xfrm>
              <a:off x="3931897" y="4417893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6" name="Oval 28">
              <a:extLst>
                <a:ext uri="{FF2B5EF4-FFF2-40B4-BE49-F238E27FC236}">
                  <a16:creationId xmlns:a16="http://schemas.microsoft.com/office/drawing/2014/main" xmlns="" id="{E7F6584C-6BDF-4ED9-9599-51377BE37520}"/>
                </a:ext>
              </a:extLst>
            </p:cNvPr>
            <p:cNvSpPr/>
            <p:nvPr userDrawn="1"/>
          </p:nvSpPr>
          <p:spPr>
            <a:xfrm>
              <a:off x="4924405" y="2833102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7" name="Isosceles Triangle 29">
              <a:extLst>
                <a:ext uri="{FF2B5EF4-FFF2-40B4-BE49-F238E27FC236}">
                  <a16:creationId xmlns:a16="http://schemas.microsoft.com/office/drawing/2014/main" xmlns="" id="{D7F26186-8A29-4184-87F7-2333AF3BD8BF}"/>
                </a:ext>
              </a:extLst>
            </p:cNvPr>
            <p:cNvSpPr/>
            <p:nvPr userDrawn="1"/>
          </p:nvSpPr>
          <p:spPr>
            <a:xfrm rot="2229047">
              <a:off x="4464244" y="2395672"/>
              <a:ext cx="1151941" cy="849206"/>
            </a:xfrm>
            <a:prstGeom prst="triangle">
              <a:avLst/>
            </a:prstGeom>
            <a:noFill/>
            <a:ln>
              <a:solidFill>
                <a:srgbClr val="6666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8" name="Oval 30">
              <a:extLst>
                <a:ext uri="{FF2B5EF4-FFF2-40B4-BE49-F238E27FC236}">
                  <a16:creationId xmlns:a16="http://schemas.microsoft.com/office/drawing/2014/main" xmlns="" id="{33DC0824-AF90-4E4C-8416-83F25C79922E}"/>
                </a:ext>
              </a:extLst>
            </p:cNvPr>
            <p:cNvSpPr/>
            <p:nvPr userDrawn="1"/>
          </p:nvSpPr>
          <p:spPr>
            <a:xfrm>
              <a:off x="8402941" y="546215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9" name="Oval 31">
              <a:extLst>
                <a:ext uri="{FF2B5EF4-FFF2-40B4-BE49-F238E27FC236}">
                  <a16:creationId xmlns:a16="http://schemas.microsoft.com/office/drawing/2014/main" xmlns="" id="{266412C2-C8E0-4ABE-81AC-25C04D58D7CF}"/>
                </a:ext>
              </a:extLst>
            </p:cNvPr>
            <p:cNvSpPr/>
            <p:nvPr userDrawn="1"/>
          </p:nvSpPr>
          <p:spPr>
            <a:xfrm>
              <a:off x="7367606" y="558038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10" name="Oval 32">
              <a:extLst>
                <a:ext uri="{FF2B5EF4-FFF2-40B4-BE49-F238E27FC236}">
                  <a16:creationId xmlns:a16="http://schemas.microsoft.com/office/drawing/2014/main" xmlns="" id="{62ED9975-AE57-4729-B774-6FF940BB2FD0}"/>
                </a:ext>
              </a:extLst>
            </p:cNvPr>
            <p:cNvSpPr/>
            <p:nvPr userDrawn="1"/>
          </p:nvSpPr>
          <p:spPr>
            <a:xfrm>
              <a:off x="8168462" y="227372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11" name="Rectangle 33">
              <a:extLst>
                <a:ext uri="{FF2B5EF4-FFF2-40B4-BE49-F238E27FC236}">
                  <a16:creationId xmlns:a16="http://schemas.microsoft.com/office/drawing/2014/main" xmlns="" id="{62E82037-5696-48EA-8591-6DB88BD11355}"/>
                </a:ext>
              </a:extLst>
            </p:cNvPr>
            <p:cNvSpPr/>
            <p:nvPr userDrawn="1"/>
          </p:nvSpPr>
          <p:spPr>
            <a:xfrm rot="1321415">
              <a:off x="7987137" y="2288251"/>
              <a:ext cx="171451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986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61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5" name="think-cell Slide" r:id="rId4" imgW="473" imgH="470" progId="TCLayout.ActiveDocument.1">
                  <p:embed/>
                </p:oleObj>
              </mc:Choice>
              <mc:Fallback>
                <p:oleObj name="think-cell Slide" r:id="rId4" imgW="473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61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182B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8" y="28"/>
            <a:ext cx="717631" cy="5730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 userDrawn="1"/>
        </p:nvSpPr>
        <p:spPr>
          <a:xfrm>
            <a:off x="700965" y="553578"/>
            <a:ext cx="120571" cy="914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838200" y="5981700"/>
            <a:ext cx="10515600" cy="1905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42009" y="2321949"/>
            <a:ext cx="5139691" cy="3545452"/>
          </a:xfrm>
          <a:prstGeom prst="rect">
            <a:avLst/>
          </a:prstGeom>
          <a:noFill/>
          <a:ln>
            <a:noFill/>
          </a:ln>
        </p:spPr>
        <p:txBody>
          <a:bodyPr lIns="0">
            <a:normAutofit/>
          </a:bodyPr>
          <a:lstStyle>
            <a:lvl1pPr marL="171434" indent="274293">
              <a:buFont typeface="Wingdings" panose="05000000000000000000" pitchFamily="2" charset="2"/>
              <a:buChar char="§"/>
              <a:defRPr sz="1100" b="0">
                <a:solidFill>
                  <a:srgbClr val="02020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12595" y="2326445"/>
            <a:ext cx="5148072" cy="3540955"/>
          </a:xfrm>
          <a:prstGeom prst="rect">
            <a:avLst/>
          </a:prstGeom>
          <a:noFill/>
          <a:ln>
            <a:noFill/>
          </a:ln>
        </p:spPr>
        <p:txBody>
          <a:bodyPr lIns="0">
            <a:normAutofit/>
          </a:bodyPr>
          <a:lstStyle>
            <a:lvl1pPr marL="171434" indent="274293">
              <a:buFont typeface="Wingdings" panose="05000000000000000000" pitchFamily="2" charset="2"/>
              <a:buChar char="§"/>
              <a:defRPr sz="1100" b="0">
                <a:solidFill>
                  <a:srgbClr val="02020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49677" y="1833380"/>
            <a:ext cx="5135835" cy="479360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40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18713" y="1832610"/>
            <a:ext cx="5135835" cy="479360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40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5600159" y="6211250"/>
            <a:ext cx="601980" cy="6383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 flipV="1">
            <a:off x="814127" y="6214213"/>
            <a:ext cx="601980" cy="6383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 flipH="1" flipV="1">
            <a:off x="10743679" y="6211466"/>
            <a:ext cx="601980" cy="6383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 userDrawn="1"/>
        </p:nvSpPr>
        <p:spPr>
          <a:xfrm>
            <a:off x="717629" y="6110712"/>
            <a:ext cx="120571" cy="914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5497985" y="6110712"/>
            <a:ext cx="120571" cy="914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4" name="Oval 53"/>
          <p:cNvSpPr/>
          <p:nvPr userDrawn="1"/>
        </p:nvSpPr>
        <p:spPr>
          <a:xfrm>
            <a:off x="10634473" y="6110712"/>
            <a:ext cx="120571" cy="914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8"/>
          <p:cNvSpPr txBox="1">
            <a:spLocks/>
          </p:cNvSpPr>
          <p:nvPr userDrawn="1"/>
        </p:nvSpPr>
        <p:spPr>
          <a:xfrm>
            <a:off x="11325743" y="6371132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735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61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9" name="think-cell Slide" r:id="rId4" imgW="473" imgH="470" progId="TCLayout.ActiveDocument.1">
                  <p:embed/>
                </p:oleObj>
              </mc:Choice>
              <mc:Fallback>
                <p:oleObj name="think-cell Slide" r:id="rId4" imgW="473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61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2020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90500" y="6858000"/>
            <a:ext cx="1727200" cy="104775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 defTabSz="914268"/>
            <a:endParaRPr lang="en-US" sz="900" dirty="0">
              <a:solidFill>
                <a:srgbClr val="CBC9C3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838200" y="5981700"/>
            <a:ext cx="10515600" cy="1905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838200" y="718734"/>
            <a:ext cx="10515600" cy="971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49675" y="1847262"/>
            <a:ext cx="3410712" cy="465478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40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49675" y="2354905"/>
            <a:ext cx="3410712" cy="3512494"/>
          </a:xfrm>
          <a:prstGeom prst="rect">
            <a:avLst/>
          </a:prstGeom>
          <a:noFill/>
          <a:ln>
            <a:noFill/>
          </a:ln>
        </p:spPr>
        <p:txBody>
          <a:bodyPr lIns="0">
            <a:normAutofit/>
          </a:bodyPr>
          <a:lstStyle>
            <a:lvl1pPr marL="171437" indent="274298">
              <a:buFont typeface="Wingdings" panose="05000000000000000000" pitchFamily="2" charset="2"/>
              <a:buChar char="§"/>
              <a:defRPr sz="1100" b="0">
                <a:solidFill>
                  <a:srgbClr val="66666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90644" y="1847267"/>
            <a:ext cx="3410712" cy="465479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40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390644" y="2354904"/>
            <a:ext cx="3410712" cy="3512494"/>
          </a:xfrm>
          <a:prstGeom prst="rect">
            <a:avLst/>
          </a:prstGeom>
          <a:noFill/>
          <a:ln>
            <a:noFill/>
          </a:ln>
        </p:spPr>
        <p:txBody>
          <a:bodyPr lIns="0">
            <a:normAutofit/>
          </a:bodyPr>
          <a:lstStyle>
            <a:lvl1pPr marL="171437" indent="274298">
              <a:buFont typeface="Wingdings" panose="05000000000000000000" pitchFamily="2" charset="2"/>
              <a:buChar char="§"/>
              <a:defRPr sz="1100" b="0">
                <a:solidFill>
                  <a:srgbClr val="66666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31631" y="1847267"/>
            <a:ext cx="3421871" cy="465479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40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7942771" y="2354906"/>
            <a:ext cx="3410712" cy="3512494"/>
          </a:xfrm>
          <a:prstGeom prst="rect">
            <a:avLst/>
          </a:prstGeom>
          <a:noFill/>
          <a:ln>
            <a:noFill/>
          </a:ln>
        </p:spPr>
        <p:txBody>
          <a:bodyPr lIns="0">
            <a:normAutofit/>
          </a:bodyPr>
          <a:lstStyle>
            <a:lvl1pPr marL="171437" indent="274298">
              <a:buFont typeface="Wingdings" panose="05000000000000000000" pitchFamily="2" charset="2"/>
              <a:buChar char="§"/>
              <a:defRPr sz="1100" b="0">
                <a:solidFill>
                  <a:srgbClr val="66666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Oval 54"/>
          <p:cNvSpPr/>
          <p:nvPr userDrawn="1"/>
        </p:nvSpPr>
        <p:spPr>
          <a:xfrm>
            <a:off x="9863697" y="5285393"/>
            <a:ext cx="3413760" cy="256032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56" name="Oval 55"/>
          <p:cNvSpPr/>
          <p:nvPr userDrawn="1"/>
        </p:nvSpPr>
        <p:spPr>
          <a:xfrm>
            <a:off x="9985617" y="5376833"/>
            <a:ext cx="3169920" cy="23774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58" name="Oval 57"/>
          <p:cNvSpPr/>
          <p:nvPr userDrawn="1"/>
        </p:nvSpPr>
        <p:spPr>
          <a:xfrm>
            <a:off x="9756687" y="5194300"/>
            <a:ext cx="3657600" cy="27432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59"/>
          <p:cNvSpPr/>
          <p:nvPr userDrawn="1"/>
        </p:nvSpPr>
        <p:spPr>
          <a:xfrm>
            <a:off x="9437543" y="4783205"/>
            <a:ext cx="4415239" cy="3311429"/>
          </a:xfrm>
          <a:prstGeom prst="ellipse">
            <a:avLst/>
          </a:prstGeom>
          <a:solidFill>
            <a:srgbClr val="FFFFFF">
              <a:alpha val="67000"/>
            </a:srgb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Shape 8"/>
          <p:cNvSpPr txBox="1">
            <a:spLocks/>
          </p:cNvSpPr>
          <p:nvPr userDrawn="1"/>
        </p:nvSpPr>
        <p:spPr>
          <a:xfrm>
            <a:off x="11325743" y="6371133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60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ct 5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61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3" name="think-cell Slide" r:id="rId4" imgW="473" imgH="470" progId="TCLayout.ActiveDocument.1">
                  <p:embed/>
                </p:oleObj>
              </mc:Choice>
              <mc:Fallback>
                <p:oleObj name="think-cell Slide" r:id="rId4" imgW="473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61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reeform 51"/>
          <p:cNvSpPr/>
          <p:nvPr userDrawn="1"/>
        </p:nvSpPr>
        <p:spPr>
          <a:xfrm flipH="1">
            <a:off x="6096011" y="6"/>
            <a:ext cx="6095999" cy="6857995"/>
          </a:xfrm>
          <a:custGeom>
            <a:avLst/>
            <a:gdLst>
              <a:gd name="connsiteX0" fmla="*/ 5806440 w 5806440"/>
              <a:gd name="connsiteY0" fmla="*/ 0 h 6903720"/>
              <a:gd name="connsiteX1" fmla="*/ 4099560 w 5806440"/>
              <a:gd name="connsiteY1" fmla="*/ 6903720 h 6903720"/>
              <a:gd name="connsiteX2" fmla="*/ 0 w 5806440"/>
              <a:gd name="connsiteY2" fmla="*/ 6903720 h 6903720"/>
              <a:gd name="connsiteX3" fmla="*/ 0 w 5806440"/>
              <a:gd name="connsiteY3" fmla="*/ 30480 h 6903720"/>
              <a:gd name="connsiteX4" fmla="*/ 5806440 w 5806440"/>
              <a:gd name="connsiteY4" fmla="*/ 0 h 6903720"/>
              <a:gd name="connsiteX0" fmla="*/ 5806440 w 5806440"/>
              <a:gd name="connsiteY0" fmla="*/ 4435 h 6908155"/>
              <a:gd name="connsiteX1" fmla="*/ 4099560 w 5806440"/>
              <a:gd name="connsiteY1" fmla="*/ 6908155 h 6908155"/>
              <a:gd name="connsiteX2" fmla="*/ 0 w 5806440"/>
              <a:gd name="connsiteY2" fmla="*/ 6908155 h 6908155"/>
              <a:gd name="connsiteX3" fmla="*/ 3238 w 5806440"/>
              <a:gd name="connsiteY3" fmla="*/ 0 h 6908155"/>
              <a:gd name="connsiteX4" fmla="*/ 5806440 w 5806440"/>
              <a:gd name="connsiteY4" fmla="*/ 4435 h 6908155"/>
              <a:gd name="connsiteX0" fmla="*/ 5806440 w 5806440"/>
              <a:gd name="connsiteY0" fmla="*/ 4435 h 6908155"/>
              <a:gd name="connsiteX1" fmla="*/ 4099560 w 5806440"/>
              <a:gd name="connsiteY1" fmla="*/ 6908155 h 6908155"/>
              <a:gd name="connsiteX2" fmla="*/ 0 w 5806440"/>
              <a:gd name="connsiteY2" fmla="*/ 6908155 h 6908155"/>
              <a:gd name="connsiteX3" fmla="*/ 3238 w 5806440"/>
              <a:gd name="connsiteY3" fmla="*/ 0 h 6908155"/>
              <a:gd name="connsiteX4" fmla="*/ 5806440 w 5806440"/>
              <a:gd name="connsiteY4" fmla="*/ 4435 h 690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6440" h="6908155">
                <a:moveTo>
                  <a:pt x="5806440" y="4435"/>
                </a:moveTo>
                <a:lnTo>
                  <a:pt x="4099560" y="6908155"/>
                </a:lnTo>
                <a:lnTo>
                  <a:pt x="0" y="6908155"/>
                </a:lnTo>
                <a:cubicBezTo>
                  <a:pt x="1079" y="4605437"/>
                  <a:pt x="2159" y="2302718"/>
                  <a:pt x="3238" y="0"/>
                </a:cubicBezTo>
                <a:lnTo>
                  <a:pt x="5806440" y="4435"/>
                </a:lnTo>
                <a:close/>
              </a:path>
            </a:pathLst>
          </a:custGeom>
          <a:solidFill>
            <a:srgbClr val="FF0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 defTabSz="914268"/>
            <a:endParaRPr lang="en-US" sz="900" dirty="0">
              <a:solidFill>
                <a:srgbClr val="CBC9C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7" y="1181593"/>
            <a:ext cx="5143500" cy="3516491"/>
          </a:xfrm>
          <a:ln w="22225">
            <a:noFill/>
          </a:ln>
        </p:spPr>
        <p:txBody>
          <a:bodyPr>
            <a:normAutofit/>
          </a:bodyPr>
          <a:lstStyle>
            <a:lvl1pPr indent="0" algn="l">
              <a:spcAft>
                <a:spcPts val="600"/>
              </a:spcAft>
              <a:defRPr sz="3600">
                <a:solidFill>
                  <a:srgbClr val="0202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38207" y="4864580"/>
            <a:ext cx="5143500" cy="10113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1">
                <a:latin typeface="Century Gothic" panose="020B0502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525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Object 8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61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7" name="think-cell Slide" r:id="rId4" imgW="473" imgH="470" progId="TCLayout.ActiveDocument.1">
                  <p:embed/>
                </p:oleObj>
              </mc:Choice>
              <mc:Fallback>
                <p:oleObj name="think-cell Slide" r:id="rId4" imgW="473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61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Oval 77"/>
          <p:cNvSpPr/>
          <p:nvPr userDrawn="1"/>
        </p:nvSpPr>
        <p:spPr>
          <a:xfrm>
            <a:off x="9863697" y="5285393"/>
            <a:ext cx="3413760" cy="256032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80" name="Oval 79"/>
          <p:cNvSpPr/>
          <p:nvPr userDrawn="1"/>
        </p:nvSpPr>
        <p:spPr>
          <a:xfrm>
            <a:off x="9985617" y="5376833"/>
            <a:ext cx="3169920" cy="23774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85800"/>
            <a:ext cx="10515600" cy="10388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СОДЕРЖАНИЕ</a:t>
            </a:r>
            <a:endParaRPr lang="en-US" dirty="0"/>
          </a:p>
        </p:txBody>
      </p:sp>
      <p:sp>
        <p:nvSpPr>
          <p:cNvPr id="41" name="Freeform 5"/>
          <p:cNvSpPr>
            <a:spLocks/>
          </p:cNvSpPr>
          <p:nvPr userDrawn="1"/>
        </p:nvSpPr>
        <p:spPr bwMode="auto">
          <a:xfrm flipH="1">
            <a:off x="849772" y="1837446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Freeform 5"/>
          <p:cNvSpPr>
            <a:spLocks/>
          </p:cNvSpPr>
          <p:nvPr userDrawn="1"/>
        </p:nvSpPr>
        <p:spPr bwMode="auto">
          <a:xfrm flipH="1">
            <a:off x="850520" y="2508817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426087" y="3317000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47" name="Freeform 5"/>
          <p:cNvSpPr>
            <a:spLocks/>
          </p:cNvSpPr>
          <p:nvPr userDrawn="1"/>
        </p:nvSpPr>
        <p:spPr bwMode="auto">
          <a:xfrm flipH="1">
            <a:off x="849024" y="3180188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26087" y="3988371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50" name="Freeform 5"/>
          <p:cNvSpPr>
            <a:spLocks/>
          </p:cNvSpPr>
          <p:nvPr userDrawn="1"/>
        </p:nvSpPr>
        <p:spPr bwMode="auto">
          <a:xfrm flipH="1">
            <a:off x="848276" y="3851559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>
          <a:xfrm>
            <a:off x="9756687" y="5194300"/>
            <a:ext cx="3657600" cy="27432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81" name="Oval 80"/>
          <p:cNvSpPr/>
          <p:nvPr userDrawn="1"/>
        </p:nvSpPr>
        <p:spPr>
          <a:xfrm>
            <a:off x="9362971" y="4859500"/>
            <a:ext cx="4415239" cy="3311429"/>
          </a:xfrm>
          <a:prstGeom prst="ellipse">
            <a:avLst/>
          </a:prstGeom>
          <a:solidFill>
            <a:srgbClr val="FFFFFF">
              <a:alpha val="67000"/>
            </a:srgb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426087" y="4659742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53" name="Freeform 5"/>
          <p:cNvSpPr>
            <a:spLocks/>
          </p:cNvSpPr>
          <p:nvPr userDrawn="1"/>
        </p:nvSpPr>
        <p:spPr bwMode="auto">
          <a:xfrm flipH="1">
            <a:off x="847524" y="4522930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22343" y="5331113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56" name="Freeform 5"/>
          <p:cNvSpPr>
            <a:spLocks/>
          </p:cNvSpPr>
          <p:nvPr userDrawn="1"/>
        </p:nvSpPr>
        <p:spPr bwMode="auto">
          <a:xfrm flipH="1">
            <a:off x="846776" y="5194300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26087" y="1968640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429611" y="2645629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8" y="29"/>
            <a:ext cx="717631" cy="5730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>
            <a:off x="700969" y="553578"/>
            <a:ext cx="120571" cy="914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hape 8"/>
          <p:cNvSpPr txBox="1">
            <a:spLocks/>
          </p:cNvSpPr>
          <p:nvPr userDrawn="1"/>
        </p:nvSpPr>
        <p:spPr>
          <a:xfrm>
            <a:off x="11519735" y="6609304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342900"/>
            <a:ext cx="10515600" cy="342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00" baseline="0">
                <a:solidFill>
                  <a:srgbClr val="02020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sz="1300" dirty="0"/>
              <a:t>SUPER TITLE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17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ct 3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61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2" name="think-cell Slide" r:id="rId11" imgW="473" imgH="470" progId="TCLayout.ActiveDocument.1">
                  <p:embed/>
                </p:oleObj>
              </mc:Choice>
              <mc:Fallback>
                <p:oleObj name="think-cell Slide" r:id="rId11" imgW="473" imgH="4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61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 hidden="1"/>
          <p:cNvSpPr/>
          <p:nvPr userDrawn="1">
            <p:custDataLst>
              <p:tags r:id="rId3"/>
            </p:custDataLst>
          </p:nvPr>
        </p:nvSpPr>
        <p:spPr bwMode="auto">
          <a:xfrm>
            <a:off x="18" y="0"/>
            <a:ext cx="158751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268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CBC9C3"/>
              </a:solidFill>
              <a:sym typeface="Calibri" panose="020F050202020403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431925" y="7378700"/>
            <a:ext cx="1727200" cy="104775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 defTabSz="914268"/>
            <a:endParaRPr lang="en-US" sz="900" dirty="0">
              <a:solidFill>
                <a:srgbClr val="CBC9C3"/>
              </a:solidFill>
            </a:endParaRPr>
          </a:p>
        </p:txBody>
      </p:sp>
      <p:graphicFrame>
        <p:nvGraphicFramePr>
          <p:cNvPr id="11" name="Object 10"/>
          <p:cNvGraphicFramePr>
            <a:graphicFrameLocks/>
          </p:cNvGraphicFramePr>
          <p:nvPr userDrawn="1">
            <p:custDataLst>
              <p:tags r:id="rId4"/>
            </p:custDataLst>
            <p:extLst/>
          </p:nvPr>
        </p:nvGraphicFramePr>
        <p:xfrm>
          <a:off x="812800" y="3924320"/>
          <a:ext cx="5303560" cy="1843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3" name="Chart" r:id="rId13" imgW="3981489" imgH="1847880" progId="MSGraph.Chart.8">
                  <p:embed followColorScheme="full"/>
                </p:oleObj>
              </mc:Choice>
              <mc:Fallback>
                <p:oleObj name="Chart" r:id="rId13" imgW="3981489" imgH="184788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12800" y="3924320"/>
                        <a:ext cx="5303560" cy="1843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>
            <p:custDataLst>
              <p:tags r:id="rId5"/>
            </p:custDataLst>
          </p:nvPr>
        </p:nvSpPr>
        <p:spPr bwMode="auto">
          <a:xfrm>
            <a:off x="3316820" y="5727729"/>
            <a:ext cx="32173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defTabSz="914328">
              <a:spcBef>
                <a:spcPct val="0"/>
              </a:spcBef>
              <a:spcAft>
                <a:spcPct val="0"/>
              </a:spcAft>
            </a:pPr>
            <a:fld id="{D9CCC607-DD18-4D4C-9E31-E0496B1DFFC7}" type="datetime'''''''''2''''''''''''''''''''''''''''0''''12'">
              <a:rPr lang="en-US" altLang="en-US" sz="900" smtClean="0">
                <a:solidFill>
                  <a:srgbClr val="020202"/>
                </a:solidFill>
                <a:sym typeface="+mn-lt"/>
              </a:rPr>
              <a:pPr algn="ctr" defTabSz="914328">
                <a:spcBef>
                  <a:spcPct val="0"/>
                </a:spcBef>
                <a:spcAft>
                  <a:spcPct val="0"/>
                </a:spcAft>
              </a:pPr>
              <a:t>2012</a:t>
            </a:fld>
            <a:endParaRPr lang="en-US" sz="900" dirty="0">
              <a:solidFill>
                <a:srgbClr val="020202"/>
              </a:solidFill>
              <a:sym typeface="+mn-lt"/>
            </a:endParaRPr>
          </a:p>
        </p:txBody>
      </p:sp>
      <p:sp>
        <p:nvSpPr>
          <p:cNvPr id="41" name="Rectangle 40"/>
          <p:cNvSpPr/>
          <p:nvPr userDrawn="1">
            <p:custDataLst>
              <p:tags r:id="rId6"/>
            </p:custDataLst>
          </p:nvPr>
        </p:nvSpPr>
        <p:spPr bwMode="auto">
          <a:xfrm>
            <a:off x="857255" y="4795867"/>
            <a:ext cx="370417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 defTabSz="914268">
              <a:spcBef>
                <a:spcPct val="0"/>
              </a:spcBef>
              <a:spcAft>
                <a:spcPct val="0"/>
              </a:spcAft>
            </a:pPr>
            <a:fld id="{5172DF11-6B37-4220-8811-AD4B0105C286}" type="datetime'''S''''''''''''''''''''''''''er''i''''''''''es'''''''">
              <a:rPr lang="en-US" altLang="en-US" sz="900" smtClean="0">
                <a:solidFill>
                  <a:srgbClr val="020202"/>
                </a:solidFill>
                <a:sym typeface="+mn-lt"/>
              </a:rPr>
              <a:pPr algn="r" defTabSz="914268">
                <a:spcBef>
                  <a:spcPct val="0"/>
                </a:spcBef>
                <a:spcAft>
                  <a:spcPct val="0"/>
                </a:spcAft>
              </a:pPr>
              <a:t>Series</a:t>
            </a:fld>
            <a:endParaRPr lang="en-US" sz="900" dirty="0">
              <a:solidFill>
                <a:srgbClr val="020202"/>
              </a:solidFill>
              <a:sym typeface="+mn-lt"/>
            </a:endParaRPr>
          </a:p>
        </p:txBody>
      </p:sp>
      <p:sp>
        <p:nvSpPr>
          <p:cNvPr id="16" name="Rectangle 15"/>
          <p:cNvSpPr/>
          <p:nvPr userDrawn="1">
            <p:custDataLst>
              <p:tags r:id="rId7"/>
            </p:custDataLst>
          </p:nvPr>
        </p:nvSpPr>
        <p:spPr bwMode="auto">
          <a:xfrm>
            <a:off x="4982636" y="5727729"/>
            <a:ext cx="32173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defTabSz="914328">
              <a:spcBef>
                <a:spcPct val="0"/>
              </a:spcBef>
              <a:spcAft>
                <a:spcPct val="0"/>
              </a:spcAft>
            </a:pPr>
            <a:fld id="{70ABA0AA-A674-46B8-8E08-9EE210D62970}" type="datetime'''20''''''''''''1''''''''''''''''''''''''''''''3'''''''''">
              <a:rPr lang="en-US" altLang="en-US" sz="900" smtClean="0">
                <a:solidFill>
                  <a:srgbClr val="020202"/>
                </a:solidFill>
                <a:sym typeface="+mn-lt"/>
              </a:rPr>
              <a:pPr algn="ctr" defTabSz="914328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en-US" sz="900" dirty="0">
              <a:solidFill>
                <a:srgbClr val="020202"/>
              </a:solidFill>
              <a:sym typeface="+mn-lt"/>
            </a:endParaRPr>
          </a:p>
        </p:txBody>
      </p:sp>
      <p:sp>
        <p:nvSpPr>
          <p:cNvPr id="40" name="Rectangle 39"/>
          <p:cNvSpPr/>
          <p:nvPr userDrawn="1">
            <p:custDataLst>
              <p:tags r:id="rId8"/>
            </p:custDataLst>
          </p:nvPr>
        </p:nvSpPr>
        <p:spPr bwMode="auto">
          <a:xfrm>
            <a:off x="857255" y="4468842"/>
            <a:ext cx="370417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 defTabSz="914268">
              <a:spcBef>
                <a:spcPct val="0"/>
              </a:spcBef>
              <a:spcAft>
                <a:spcPct val="0"/>
              </a:spcAft>
            </a:pPr>
            <a:fld id="{6C49DF38-90DE-4382-B8E2-1482DB4B19A7}" type="datetime'''S''''''''e''''''''''''''''r''i''''''''''''es'">
              <a:rPr lang="en-US" altLang="en-US" sz="900" smtClean="0">
                <a:solidFill>
                  <a:srgbClr val="020202"/>
                </a:solidFill>
                <a:sym typeface="+mn-lt"/>
              </a:rPr>
              <a:pPr algn="r" defTabSz="914268">
                <a:spcBef>
                  <a:spcPct val="0"/>
                </a:spcBef>
                <a:spcAft>
                  <a:spcPct val="0"/>
                </a:spcAft>
              </a:pPr>
              <a:t>Series</a:t>
            </a:fld>
            <a:endParaRPr lang="en-US" sz="900" dirty="0">
              <a:solidFill>
                <a:srgbClr val="020202"/>
              </a:solidFill>
              <a:sym typeface="+mn-lt"/>
            </a:endParaRPr>
          </a:p>
        </p:txBody>
      </p:sp>
      <p:sp>
        <p:nvSpPr>
          <p:cNvPr id="13" name="Rectangle 12"/>
          <p:cNvSpPr/>
          <p:nvPr userDrawn="1">
            <p:custDataLst>
              <p:tags r:id="rId9"/>
            </p:custDataLst>
          </p:nvPr>
        </p:nvSpPr>
        <p:spPr bwMode="auto">
          <a:xfrm>
            <a:off x="1651000" y="5727729"/>
            <a:ext cx="32173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defTabSz="914328">
              <a:spcBef>
                <a:spcPct val="0"/>
              </a:spcBef>
              <a:spcAft>
                <a:spcPct val="0"/>
              </a:spcAft>
            </a:pPr>
            <a:fld id="{45D1D7BB-D1BC-4E60-8C0A-1F868B993C17}" type="datetime'''''''2''0''1''''''''''''''''''''''''''''''''1'''''">
              <a:rPr lang="en-US" altLang="en-US" sz="900" smtClean="0">
                <a:solidFill>
                  <a:srgbClr val="020202"/>
                </a:solidFill>
                <a:sym typeface="+mn-lt"/>
              </a:rPr>
              <a:pPr algn="ctr" defTabSz="914328">
                <a:spcBef>
                  <a:spcPct val="0"/>
                </a:spcBef>
                <a:spcAft>
                  <a:spcPct val="0"/>
                </a:spcAft>
              </a:pPr>
              <a:t>2011</a:t>
            </a:fld>
            <a:endParaRPr lang="en-US" sz="900" dirty="0">
              <a:solidFill>
                <a:srgbClr val="020202"/>
              </a:solidFill>
              <a:sym typeface="+mn-lt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53319" y="3710632"/>
            <a:ext cx="5128399" cy="30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pPr defTabSz="914268"/>
            <a:r>
              <a:rPr lang="ru-RU" sz="1200" dirty="0">
                <a:solidFill>
                  <a:srgbClr val="020202"/>
                </a:solidFill>
                <a:latin typeface="Century Gothic" panose="020B0502020202020204" pitchFamily="34" charset="0"/>
              </a:rPr>
              <a:t>График с основными цветами по порядку</a:t>
            </a:r>
            <a:r>
              <a:rPr lang="en-US" sz="1200" i="1" dirty="0">
                <a:solidFill>
                  <a:srgbClr val="020202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8" name="Title Placeholder 1"/>
          <p:cNvSpPr>
            <a:spLocks noGrp="1"/>
          </p:cNvSpPr>
          <p:nvPr>
            <p:ph type="title"/>
          </p:nvPr>
        </p:nvSpPr>
        <p:spPr>
          <a:xfrm>
            <a:off x="838200" y="698013"/>
            <a:ext cx="10515600" cy="987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8" name="Rectangle 67"/>
          <p:cNvSpPr/>
          <p:nvPr userDrawn="1"/>
        </p:nvSpPr>
        <p:spPr>
          <a:xfrm>
            <a:off x="6210300" y="1843901"/>
            <a:ext cx="514350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68">
              <a:spcBef>
                <a:spcPts val="600"/>
              </a:spcBef>
              <a:buClr>
                <a:srgbClr val="000000"/>
              </a:buClr>
            </a:pPr>
            <a:r>
              <a:rPr lang="ru-RU" sz="1400" dirty="0">
                <a:solidFill>
                  <a:srgbClr val="182B5E"/>
                </a:solidFill>
                <a:latin typeface="Century Gothic" panose="020B0502020202020204" pitchFamily="34" charset="0"/>
              </a:rPr>
              <a:t>Заголовки</a:t>
            </a:r>
            <a:r>
              <a:rPr lang="ru-RU" sz="1800" dirty="0">
                <a:solidFill>
                  <a:srgbClr val="182B5E"/>
                </a:solidFill>
                <a:latin typeface="Century Gothic" panose="020B0502020202020204" pitchFamily="34" charset="0"/>
              </a:rPr>
              <a:t> – </a:t>
            </a:r>
            <a:r>
              <a:rPr lang="en-US" sz="3200" b="1" dirty="0">
                <a:solidFill>
                  <a:srgbClr val="182B5E"/>
                </a:solidFill>
                <a:latin typeface="Century Gothic" panose="020B0502020202020204" pitchFamily="34" charset="0"/>
              </a:rPr>
              <a:t>Century Gothic </a:t>
            </a:r>
            <a:r>
              <a:rPr lang="ru-RU" sz="3200" b="1" dirty="0">
                <a:solidFill>
                  <a:srgbClr val="182B5E"/>
                </a:solidFill>
                <a:latin typeface="Century Gothic" panose="020B0502020202020204" pitchFamily="34" charset="0"/>
              </a:rPr>
              <a:t>32</a:t>
            </a:r>
            <a:r>
              <a:rPr lang="en-US" sz="3200" b="1" dirty="0">
                <a:solidFill>
                  <a:srgbClr val="182B5E"/>
                </a:solidFill>
                <a:latin typeface="Century Gothic" panose="020B0502020202020204" pitchFamily="34" charset="0"/>
              </a:rPr>
              <a:t> pt, bold</a:t>
            </a:r>
          </a:p>
          <a:p>
            <a:pPr defTabSz="914268">
              <a:spcBef>
                <a:spcPts val="600"/>
              </a:spcBef>
              <a:buClr>
                <a:srgbClr val="000000"/>
              </a:buClr>
            </a:pPr>
            <a:r>
              <a:rPr lang="ru-RU" sz="1400" dirty="0">
                <a:solidFill>
                  <a:srgbClr val="182B5E"/>
                </a:solidFill>
                <a:latin typeface="Century Gothic" panose="020B0502020202020204" pitchFamily="34" charset="0"/>
              </a:rPr>
              <a:t>Подзаголовки </a:t>
            </a:r>
            <a:r>
              <a:rPr lang="ru-RU" sz="1800" dirty="0">
                <a:solidFill>
                  <a:srgbClr val="182B5E"/>
                </a:solidFill>
                <a:latin typeface="Century Gothic" panose="020B0502020202020204" pitchFamily="34" charset="0"/>
              </a:rPr>
              <a:t>– </a:t>
            </a:r>
            <a:r>
              <a:rPr lang="en-US" sz="1400" b="1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Century Gothic  </a:t>
            </a:r>
            <a:r>
              <a:rPr lang="ru-RU" sz="1400" b="1" dirty="0">
                <a:solidFill>
                  <a:srgbClr val="182B5E"/>
                </a:solidFill>
                <a:latin typeface="Century Gothic" panose="020B0502020202020204" pitchFamily="34" charset="0"/>
              </a:rPr>
              <a:t>14 </a:t>
            </a:r>
            <a:r>
              <a:rPr lang="en-US" sz="1400" b="1" dirty="0">
                <a:solidFill>
                  <a:srgbClr val="182B5E"/>
                </a:solidFill>
                <a:latin typeface="Century Gothic" panose="020B0502020202020204" pitchFamily="34" charset="0"/>
              </a:rPr>
              <a:t>pt, bold</a:t>
            </a:r>
            <a:endParaRPr lang="ru-RU" sz="1400" b="1" dirty="0">
              <a:solidFill>
                <a:srgbClr val="182B5E"/>
              </a:solidFill>
              <a:latin typeface="Century Gothic" panose="020B0502020202020204" pitchFamily="34" charset="0"/>
            </a:endParaRPr>
          </a:p>
          <a:p>
            <a:pPr defTabSz="914268">
              <a:spcBef>
                <a:spcPts val="600"/>
              </a:spcBef>
              <a:buClr>
                <a:srgbClr val="000000"/>
              </a:buClr>
            </a:pPr>
            <a:r>
              <a:rPr lang="ru-RU" sz="1400" dirty="0">
                <a:solidFill>
                  <a:srgbClr val="182B5E"/>
                </a:solidFill>
                <a:latin typeface="Century Gothic" panose="020B0502020202020204" pitchFamily="34" charset="0"/>
              </a:rPr>
              <a:t>Супер тайтл</a:t>
            </a:r>
            <a:r>
              <a:rPr lang="en-US" sz="1400" dirty="0">
                <a:solidFill>
                  <a:srgbClr val="182B5E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rgbClr val="182B5E"/>
                </a:solidFill>
                <a:latin typeface="Century Gothic" panose="020B0502020202020204" pitchFamily="34" charset="0"/>
              </a:rPr>
              <a:t>– </a:t>
            </a:r>
            <a:r>
              <a:rPr lang="en-US" sz="13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Century Gothic  1</a:t>
            </a:r>
            <a:r>
              <a:rPr lang="ru-RU" sz="13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3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pt</a:t>
            </a:r>
            <a:endParaRPr lang="ru-RU" sz="1300" dirty="0">
              <a:solidFill>
                <a:srgbClr val="182B5E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68">
              <a:spcBef>
                <a:spcPts val="600"/>
              </a:spcBef>
              <a:buClr>
                <a:srgbClr val="000000"/>
              </a:buClr>
            </a:pPr>
            <a:r>
              <a:rPr lang="ru-RU" sz="1400" dirty="0">
                <a:solidFill>
                  <a:srgbClr val="182B5E"/>
                </a:solidFill>
                <a:latin typeface="Century Gothic" panose="020B0502020202020204" pitchFamily="34" charset="0"/>
              </a:rPr>
              <a:t>Основной текст </a:t>
            </a:r>
            <a:r>
              <a:rPr lang="ru-RU" sz="1800" dirty="0">
                <a:solidFill>
                  <a:srgbClr val="182B5E"/>
                </a:solidFill>
                <a:latin typeface="Century Gothic" panose="020B0502020202020204" pitchFamily="34" charset="0"/>
              </a:rPr>
              <a:t>– </a:t>
            </a:r>
            <a:r>
              <a:rPr lang="en-US" sz="12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Century Gothic  1</a:t>
            </a:r>
            <a:r>
              <a:rPr lang="ru-RU" sz="12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2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pt</a:t>
            </a:r>
            <a:endParaRPr lang="ru-RU" sz="1200" dirty="0">
              <a:solidFill>
                <a:srgbClr val="182B5E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 userDrawn="1">
            <p:extLst/>
          </p:nvPr>
        </p:nvGraphicFramePr>
        <p:xfrm>
          <a:off x="855347" y="1838185"/>
          <a:ext cx="5354956" cy="1686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38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8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87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87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Внутренняя граница ¼ </a:t>
                      </a:r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pt.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ru-RU" sz="1000" u="none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Боковая граница 1</a:t>
                      </a:r>
                      <a:r>
                        <a:rPr lang="en-US" sz="1000" u="none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 pt.</a:t>
                      </a:r>
                      <a:endParaRPr lang="en-US" sz="1000" i="0" u="none" dirty="0">
                        <a:solidFill>
                          <a:srgbClr val="02020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6" name="Rectangle 55"/>
          <p:cNvSpPr/>
          <p:nvPr userDrawn="1"/>
        </p:nvSpPr>
        <p:spPr>
          <a:xfrm>
            <a:off x="853319" y="5981729"/>
            <a:ext cx="5128401" cy="183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pPr defTabSz="914268"/>
            <a:r>
              <a:rPr lang="ru-RU" sz="1200" b="1" dirty="0">
                <a:solidFill>
                  <a:srgbClr val="182B5E"/>
                </a:solidFill>
              </a:rPr>
              <a:t>Гарнитуры: </a:t>
            </a:r>
            <a:r>
              <a:rPr lang="en-US" sz="1200" dirty="0">
                <a:solidFill>
                  <a:srgbClr val="182B5E"/>
                </a:solidFill>
              </a:rPr>
              <a:t>Calibri -</a:t>
            </a:r>
            <a:r>
              <a:rPr lang="ru-RU" sz="1200" dirty="0">
                <a:solidFill>
                  <a:srgbClr val="182B5E"/>
                </a:solidFill>
              </a:rPr>
              <a:t> графики, таблицы</a:t>
            </a:r>
            <a:endParaRPr lang="en-US" sz="1200" dirty="0">
              <a:solidFill>
                <a:srgbClr val="182B5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11325743" y="6371133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210300" y="4468822"/>
            <a:ext cx="5143501" cy="0"/>
          </a:xfrm>
          <a:prstGeom prst="line">
            <a:avLst/>
          </a:prstGeom>
          <a:ln w="12700">
            <a:solidFill>
              <a:srgbClr val="0202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51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1047-E47F-4593-B721-C3B96C3B84BA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84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86F0DB-1968-4F4A-A940-020AF7130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3DF89BC-899D-4E5D-A602-0833D6320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7FE582-089C-4BD6-B9DD-6E5FD194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850D-DE48-4282-8BC8-ABF6D54F5BE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D442E3-F5BF-42C1-A18F-92061ED35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665217-D939-4778-BE9F-BABE110A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CB7D-3F35-40D5-BAAD-67B81D9FD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731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1080C5-93F0-494D-92D8-EBDE9C7A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908B29-ADEA-4243-9B8F-7EA762625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7393A3-AC3A-43CC-8609-39CBA0D9A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850D-DE48-4282-8BC8-ABF6D54F5BE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C0C58B-C563-4B13-8372-CE797628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519404-01F8-46CD-804F-224F4222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CB7D-3F35-40D5-BAAD-67B81D9FD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40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6398B8-762E-4D4D-921A-2DD49C15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A57FB1-CAD4-4350-8D0A-07098F556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E811D9-F43E-4032-AF03-55F48483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850D-DE48-4282-8BC8-ABF6D54F5BE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C55C7A-50A5-471D-9F58-957E373D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6DBA12-C63D-4268-8716-B6BBFE04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CB7D-3F35-40D5-BAAD-67B81D9FD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64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D3F9F0-82F0-45A2-9DC2-B831FB3D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7CC2E6-81EA-4FAA-B3B3-35D8E6A5D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6D9519F-B28E-4BD8-883B-DC4443F7A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D4B472-9F3B-43F8-9165-72759DB5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850D-DE48-4282-8BC8-ABF6D54F5BE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A56E12F-89CC-423F-89AF-52669E97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F85E836-FFB5-4F97-80E7-8BB92529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CB7D-3F35-40D5-BAAD-67B81D9FD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06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1DAF98-A93A-436C-840C-0B6C689DF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929EB6-87FE-43F8-B3FC-D75E7CA1E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CACF2A-4822-41B0-B5D8-28A80F7AF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AADA20C-4472-4355-83D5-EBD71EAD6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8AFAF53-A223-4334-A553-606F13C3A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B8490F6-2120-4EF8-8962-F8F95039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850D-DE48-4282-8BC8-ABF6D54F5BE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45F5767-234A-47FB-93A8-566116822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FB361F9-9BB4-473F-9E8B-82D7383D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CB7D-3F35-40D5-BAAD-67B81D9FD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45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84D545-FEEC-45C1-9D03-C883118D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3FE5891-CAC9-43E6-93F6-2DB812319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850D-DE48-4282-8BC8-ABF6D54F5BE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74BC0F1-82A5-4369-A265-D1895C57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C5A93FB-7EDD-4F31-9B33-43886DC4A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CB7D-3F35-40D5-BAAD-67B81D9FD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93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837D63D-6FE4-42E4-A4AA-DE9BB1474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850D-DE48-4282-8BC8-ABF6D54F5BE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6285488-2AB6-407D-862C-06AD3443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55AB4E1-2B8A-4EE6-8760-0545E08F4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CB7D-3F35-40D5-BAAD-67B81D9FD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163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6779E5-6181-4C1F-8405-21AA2841E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E84BC1-2B2C-4419-8294-7ADFCAEBA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A544A59-1220-4974-A6B5-03B5E983E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0705484-CF0A-4E70-8B41-0C46FBB5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850D-DE48-4282-8BC8-ABF6D54F5BE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EC3FA5C-BA55-4E4F-B034-E9007A9E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8D53AA-A60F-4943-AFD0-0C32825E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CB7D-3F35-40D5-BAAD-67B81D9FD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12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150B24-8209-4E3A-B108-C99B22CE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2047767-6695-4B0B-9E29-E73A586C1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951473F-67A1-4CDD-8854-DFE3DDFF3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20AF13-6FB3-4BD5-86C8-C208518C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850D-DE48-4282-8BC8-ABF6D54F5BE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03C9DCE-0BEA-4F50-84E8-114647FF8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D4691A4-24DA-400A-8940-8AC9959C0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CB7D-3F35-40D5-BAAD-67B81D9FD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88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27934D-9BB2-4434-AE3E-5562159E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9A059D-23AB-4142-B36E-11968CEB0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850BDE-3238-4EFC-A5FE-CD2EAA0D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850D-DE48-4282-8BC8-ABF6D54F5BE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887E69-1AD8-4372-9194-BE0313AA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F96CBB-01CE-49AE-8EC0-773F13D0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CB7D-3F35-40D5-BAAD-67B81D9FD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7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F206-3A1F-4D63-8460-F615DB8B4153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77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26A1EF9-03AA-492A-97FC-1EEAE3E6CB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A273D25-5D8E-49F1-A8EE-AB4C4EFB4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007AF7-0497-420A-A3C0-676C0343C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850D-DE48-4282-8BC8-ABF6D54F5BE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3AADF4-AC32-4C74-B5C7-9CF8DA92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261802-B68D-460E-99AE-9B4383F42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CB7D-3F35-40D5-BAAD-67B81D9FD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72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5487-8D23-4094-ABF6-653709EB34E5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28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1047-E47F-4593-B721-C3B96C3B84BA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63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F206-3A1F-4D63-8460-F615DB8B4153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73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3625-E9D1-480B-8528-85FD0C706499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69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3885-D8B5-49F4-8801-C9BCB5D4FB6F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62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C867E-0657-45C4-903F-7D27435184E3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61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DBD1-2A2C-4683-8EED-E4B950A0F5A1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09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9264-FEC1-47E8-99AD-525141366716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50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4864-FBB9-4E42-BF15-B2FADC948415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7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3625-E9D1-480B-8528-85FD0C706499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31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4C6E-2223-427F-ADE3-8A992DF57814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49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7337-2C11-4107-8FEA-8B167F3FE69A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932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60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60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2</a:t>
            </a:r>
            <a:endParaRPr lang="en-US" dirty="0"/>
          </a:p>
        </p:txBody>
      </p:sp>
      <p:sp>
        <p:nvSpPr>
          <p:cNvPr id="45" name="Rectangle 44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hape 8"/>
          <p:cNvSpPr txBox="1">
            <a:spLocks/>
          </p:cNvSpPr>
          <p:nvPr userDrawn="1"/>
        </p:nvSpPr>
        <p:spPr>
          <a:xfrm>
            <a:off x="11325743" y="6371131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xmlns="" id="{107CE39F-394A-43B0-8CFD-CBF3917859B7}"/>
              </a:ext>
            </a:extLst>
          </p:cNvPr>
          <p:cNvGrpSpPr/>
          <p:nvPr userDrawn="1"/>
        </p:nvGrpSpPr>
        <p:grpSpPr>
          <a:xfrm>
            <a:off x="6310793" y="3121489"/>
            <a:ext cx="5794123" cy="3678935"/>
            <a:chOff x="3297934" y="2927050"/>
            <a:chExt cx="5794122" cy="3678935"/>
          </a:xfrm>
        </p:grpSpPr>
        <p:sp>
          <p:nvSpPr>
            <p:cNvPr id="142" name="Rectangle 47">
              <a:extLst>
                <a:ext uri="{FF2B5EF4-FFF2-40B4-BE49-F238E27FC236}">
                  <a16:creationId xmlns:a16="http://schemas.microsoft.com/office/drawing/2014/main" xmlns="" id="{9CF26A78-CE62-4898-8D85-2CD9DD27113F}"/>
                </a:ext>
              </a:extLst>
            </p:cNvPr>
            <p:cNvSpPr/>
            <p:nvPr userDrawn="1"/>
          </p:nvSpPr>
          <p:spPr>
            <a:xfrm>
              <a:off x="4193664" y="2927050"/>
              <a:ext cx="2060448" cy="1389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43" name="Oval 48">
              <a:extLst>
                <a:ext uri="{FF2B5EF4-FFF2-40B4-BE49-F238E27FC236}">
                  <a16:creationId xmlns:a16="http://schemas.microsoft.com/office/drawing/2014/main" xmlns="" id="{46560767-1F1C-41B1-8C74-4C838B2EA011}"/>
                </a:ext>
              </a:extLst>
            </p:cNvPr>
            <p:cNvSpPr/>
            <p:nvPr userDrawn="1"/>
          </p:nvSpPr>
          <p:spPr>
            <a:xfrm>
              <a:off x="6301230" y="525737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44" name="Oval 49">
              <a:extLst>
                <a:ext uri="{FF2B5EF4-FFF2-40B4-BE49-F238E27FC236}">
                  <a16:creationId xmlns:a16="http://schemas.microsoft.com/office/drawing/2014/main" xmlns="" id="{CFD63309-7A44-4205-BF3E-949729866D4D}"/>
                </a:ext>
              </a:extLst>
            </p:cNvPr>
            <p:cNvSpPr/>
            <p:nvPr userDrawn="1"/>
          </p:nvSpPr>
          <p:spPr>
            <a:xfrm>
              <a:off x="6025006" y="508592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45" name="Oval 50">
              <a:extLst>
                <a:ext uri="{FF2B5EF4-FFF2-40B4-BE49-F238E27FC236}">
                  <a16:creationId xmlns:a16="http://schemas.microsoft.com/office/drawing/2014/main" xmlns="" id="{B0573BFA-4840-497F-9973-A301504A7088}"/>
                </a:ext>
              </a:extLst>
            </p:cNvPr>
            <p:cNvSpPr/>
            <p:nvPr userDrawn="1"/>
          </p:nvSpPr>
          <p:spPr>
            <a:xfrm>
              <a:off x="6025006" y="594571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46" name="Oval 51">
              <a:extLst>
                <a:ext uri="{FF2B5EF4-FFF2-40B4-BE49-F238E27FC236}">
                  <a16:creationId xmlns:a16="http://schemas.microsoft.com/office/drawing/2014/main" xmlns="" id="{F2D1E4DC-F1DE-4E20-AF4B-8B40607DE4FF}"/>
                </a:ext>
              </a:extLst>
            </p:cNvPr>
            <p:cNvSpPr/>
            <p:nvPr userDrawn="1"/>
          </p:nvSpPr>
          <p:spPr>
            <a:xfrm>
              <a:off x="6546975" y="453791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47" name="Oval 52">
              <a:extLst>
                <a:ext uri="{FF2B5EF4-FFF2-40B4-BE49-F238E27FC236}">
                  <a16:creationId xmlns:a16="http://schemas.microsoft.com/office/drawing/2014/main" xmlns="" id="{8F4804F9-91B9-471F-BE79-874643542F11}"/>
                </a:ext>
              </a:extLst>
            </p:cNvPr>
            <p:cNvSpPr/>
            <p:nvPr userDrawn="1"/>
          </p:nvSpPr>
          <p:spPr>
            <a:xfrm>
              <a:off x="6463155" y="536405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48" name="Rectangle 53">
              <a:extLst>
                <a:ext uri="{FF2B5EF4-FFF2-40B4-BE49-F238E27FC236}">
                  <a16:creationId xmlns:a16="http://schemas.microsoft.com/office/drawing/2014/main" xmlns="" id="{5335BA6E-5CFA-4ACD-BA7E-30576B6A2EF3}"/>
                </a:ext>
              </a:extLst>
            </p:cNvPr>
            <p:cNvSpPr/>
            <p:nvPr userDrawn="1"/>
          </p:nvSpPr>
          <p:spPr>
            <a:xfrm flipV="1">
              <a:off x="8108576" y="3248452"/>
              <a:ext cx="334519" cy="2256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49" name="Isosceles Triangle 54">
              <a:extLst>
                <a:ext uri="{FF2B5EF4-FFF2-40B4-BE49-F238E27FC236}">
                  <a16:creationId xmlns:a16="http://schemas.microsoft.com/office/drawing/2014/main" xmlns="" id="{AA29E056-67CD-48D9-A308-7B31C7F6D78B}"/>
                </a:ext>
              </a:extLst>
            </p:cNvPr>
            <p:cNvSpPr/>
            <p:nvPr userDrawn="1"/>
          </p:nvSpPr>
          <p:spPr>
            <a:xfrm rot="3350450">
              <a:off x="7729141" y="5166711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50" name="Isosceles Triangle 55">
              <a:extLst>
                <a:ext uri="{FF2B5EF4-FFF2-40B4-BE49-F238E27FC236}">
                  <a16:creationId xmlns:a16="http://schemas.microsoft.com/office/drawing/2014/main" xmlns="" id="{BB0B40DE-41B0-4974-B248-339CEDB92564}"/>
                </a:ext>
              </a:extLst>
            </p:cNvPr>
            <p:cNvSpPr/>
            <p:nvPr userDrawn="1"/>
          </p:nvSpPr>
          <p:spPr>
            <a:xfrm rot="20653241">
              <a:off x="7262372" y="6508449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151" name="Straight Connector 56">
              <a:extLst>
                <a:ext uri="{FF2B5EF4-FFF2-40B4-BE49-F238E27FC236}">
                  <a16:creationId xmlns:a16="http://schemas.microsoft.com/office/drawing/2014/main" xmlns="" id="{8D437E2E-F04C-4F14-9CD0-89C5C5ACE93F}"/>
                </a:ext>
              </a:extLst>
            </p:cNvPr>
            <p:cNvCxnSpPr>
              <a:stCxn id="157" idx="7"/>
            </p:cNvCxnSpPr>
            <p:nvPr userDrawn="1"/>
          </p:nvCxnSpPr>
          <p:spPr>
            <a:xfrm flipV="1">
              <a:off x="7058798" y="3591581"/>
              <a:ext cx="2000495" cy="2130625"/>
            </a:xfrm>
            <a:prstGeom prst="line">
              <a:avLst/>
            </a:prstGeom>
            <a:ln w="9525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57">
              <a:extLst>
                <a:ext uri="{FF2B5EF4-FFF2-40B4-BE49-F238E27FC236}">
                  <a16:creationId xmlns:a16="http://schemas.microsoft.com/office/drawing/2014/main" xmlns="" id="{2803C5B6-85EE-492E-8A33-B9D4B751529A}"/>
                </a:ext>
              </a:extLst>
            </p:cNvPr>
            <p:cNvSpPr/>
            <p:nvPr userDrawn="1"/>
          </p:nvSpPr>
          <p:spPr>
            <a:xfrm>
              <a:off x="9033636" y="3557535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53" name="Oval 58">
              <a:extLst>
                <a:ext uri="{FF2B5EF4-FFF2-40B4-BE49-F238E27FC236}">
                  <a16:creationId xmlns:a16="http://schemas.microsoft.com/office/drawing/2014/main" xmlns="" id="{8F550845-EA72-44B4-8228-181CCEEFE35E}"/>
                </a:ext>
              </a:extLst>
            </p:cNvPr>
            <p:cNvSpPr/>
            <p:nvPr userDrawn="1"/>
          </p:nvSpPr>
          <p:spPr>
            <a:xfrm>
              <a:off x="8413878" y="5115133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54" name="Rectangle 59">
              <a:extLst>
                <a:ext uri="{FF2B5EF4-FFF2-40B4-BE49-F238E27FC236}">
                  <a16:creationId xmlns:a16="http://schemas.microsoft.com/office/drawing/2014/main" xmlns="" id="{DB08AA7D-4200-4412-9713-86CC1404FD06}"/>
                </a:ext>
              </a:extLst>
            </p:cNvPr>
            <p:cNvSpPr/>
            <p:nvPr userDrawn="1"/>
          </p:nvSpPr>
          <p:spPr>
            <a:xfrm>
              <a:off x="7816285" y="5531973"/>
              <a:ext cx="968432" cy="4485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155" name="Straight Connector 60">
              <a:extLst>
                <a:ext uri="{FF2B5EF4-FFF2-40B4-BE49-F238E27FC236}">
                  <a16:creationId xmlns:a16="http://schemas.microsoft.com/office/drawing/2014/main" xmlns="" id="{939251A1-809F-467B-A7D3-6DC31F0F071C}"/>
                </a:ext>
              </a:extLst>
            </p:cNvPr>
            <p:cNvCxnSpPr/>
            <p:nvPr userDrawn="1"/>
          </p:nvCxnSpPr>
          <p:spPr>
            <a:xfrm flipH="1">
              <a:off x="7049384" y="5770548"/>
              <a:ext cx="1645920" cy="0"/>
            </a:xfrm>
            <a:prstGeom prst="line">
              <a:avLst/>
            </a:prstGeom>
            <a:ln w="12700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61">
              <a:extLst>
                <a:ext uri="{FF2B5EF4-FFF2-40B4-BE49-F238E27FC236}">
                  <a16:creationId xmlns:a16="http://schemas.microsoft.com/office/drawing/2014/main" xmlns="" id="{D89E448F-4959-47C6-A0A5-9E8A9EE532D4}"/>
                </a:ext>
              </a:extLst>
            </p:cNvPr>
            <p:cNvSpPr/>
            <p:nvPr userDrawn="1"/>
          </p:nvSpPr>
          <p:spPr>
            <a:xfrm>
              <a:off x="8695308" y="5733988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57" name="Oval 62">
              <a:extLst>
                <a:ext uri="{FF2B5EF4-FFF2-40B4-BE49-F238E27FC236}">
                  <a16:creationId xmlns:a16="http://schemas.microsoft.com/office/drawing/2014/main" xmlns="" id="{ACFD789B-6C50-416F-AA29-C8822565FF4C}"/>
                </a:ext>
              </a:extLst>
            </p:cNvPr>
            <p:cNvSpPr/>
            <p:nvPr userDrawn="1"/>
          </p:nvSpPr>
          <p:spPr>
            <a:xfrm>
              <a:off x="6973703" y="5707603"/>
              <a:ext cx="99695" cy="99695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58" name="Isosceles Triangle 63">
              <a:extLst>
                <a:ext uri="{FF2B5EF4-FFF2-40B4-BE49-F238E27FC236}">
                  <a16:creationId xmlns:a16="http://schemas.microsoft.com/office/drawing/2014/main" xmlns="" id="{1A2554D4-3124-4C8F-A138-D8881D73667B}"/>
                </a:ext>
              </a:extLst>
            </p:cNvPr>
            <p:cNvSpPr/>
            <p:nvPr userDrawn="1"/>
          </p:nvSpPr>
          <p:spPr>
            <a:xfrm rot="5400000">
              <a:off x="8015737" y="5737818"/>
              <a:ext cx="64674" cy="59771"/>
            </a:xfrm>
            <a:prstGeom prst="triangl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59" name="Isosceles Triangle 64">
              <a:extLst>
                <a:ext uri="{FF2B5EF4-FFF2-40B4-BE49-F238E27FC236}">
                  <a16:creationId xmlns:a16="http://schemas.microsoft.com/office/drawing/2014/main" xmlns="" id="{D3D1702C-B53C-402E-AD1F-B5532BCE5E10}"/>
                </a:ext>
              </a:extLst>
            </p:cNvPr>
            <p:cNvSpPr/>
            <p:nvPr userDrawn="1"/>
          </p:nvSpPr>
          <p:spPr>
            <a:xfrm rot="20395380">
              <a:off x="3297934" y="3462622"/>
              <a:ext cx="2580552" cy="1902373"/>
            </a:xfrm>
            <a:prstGeom prst="triangle">
              <a:avLst/>
            </a:prstGeom>
            <a:noFill/>
            <a:ln>
              <a:solidFill>
                <a:srgbClr val="938F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0" name="Oval 65">
              <a:extLst>
                <a:ext uri="{FF2B5EF4-FFF2-40B4-BE49-F238E27FC236}">
                  <a16:creationId xmlns:a16="http://schemas.microsoft.com/office/drawing/2014/main" xmlns="" id="{94DACDB2-4E0B-4DC9-AB64-8E4E00C1A2F6}"/>
                </a:ext>
              </a:extLst>
            </p:cNvPr>
            <p:cNvSpPr/>
            <p:nvPr userDrawn="1"/>
          </p:nvSpPr>
          <p:spPr>
            <a:xfrm>
              <a:off x="7039226" y="3118241"/>
              <a:ext cx="1714500" cy="1714500"/>
            </a:xfrm>
            <a:prstGeom prst="ellipse">
              <a:avLst/>
            </a:prstGeom>
            <a:noFill/>
            <a:ln>
              <a:solidFill>
                <a:srgbClr val="938F8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1" name="Isosceles Triangle 66">
              <a:extLst>
                <a:ext uri="{FF2B5EF4-FFF2-40B4-BE49-F238E27FC236}">
                  <a16:creationId xmlns:a16="http://schemas.microsoft.com/office/drawing/2014/main" xmlns="" id="{4BFBAD47-D467-4039-9008-D4999599FF38}"/>
                </a:ext>
              </a:extLst>
            </p:cNvPr>
            <p:cNvSpPr/>
            <p:nvPr userDrawn="1"/>
          </p:nvSpPr>
          <p:spPr>
            <a:xfrm rot="7784879">
              <a:off x="7166382" y="3235012"/>
              <a:ext cx="329184" cy="327099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2" name="Isosceles Triangle 67">
              <a:extLst>
                <a:ext uri="{FF2B5EF4-FFF2-40B4-BE49-F238E27FC236}">
                  <a16:creationId xmlns:a16="http://schemas.microsoft.com/office/drawing/2014/main" xmlns="" id="{3A5B393D-B66C-4DFF-AFA6-F99369E7647E}"/>
                </a:ext>
              </a:extLst>
            </p:cNvPr>
            <p:cNvSpPr/>
            <p:nvPr userDrawn="1"/>
          </p:nvSpPr>
          <p:spPr>
            <a:xfrm rot="21060853">
              <a:off x="8407143" y="4308878"/>
              <a:ext cx="329184" cy="327099"/>
            </a:xfrm>
            <a:prstGeom prst="triangle">
              <a:avLst/>
            </a:prstGeom>
            <a:solidFill>
              <a:srgbClr val="E32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3" name="Oval 68">
              <a:extLst>
                <a:ext uri="{FF2B5EF4-FFF2-40B4-BE49-F238E27FC236}">
                  <a16:creationId xmlns:a16="http://schemas.microsoft.com/office/drawing/2014/main" xmlns="" id="{6BE017A9-0641-4997-99BE-CEB5D60B0749}"/>
                </a:ext>
              </a:extLst>
            </p:cNvPr>
            <p:cNvSpPr/>
            <p:nvPr userDrawn="1"/>
          </p:nvSpPr>
          <p:spPr>
            <a:xfrm>
              <a:off x="7872348" y="3946281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4" name="Oval 69">
              <a:extLst>
                <a:ext uri="{FF2B5EF4-FFF2-40B4-BE49-F238E27FC236}">
                  <a16:creationId xmlns:a16="http://schemas.microsoft.com/office/drawing/2014/main" xmlns="" id="{4BD9D6E7-4A30-4C81-85DF-75FB43FD772F}"/>
                </a:ext>
              </a:extLst>
            </p:cNvPr>
            <p:cNvSpPr/>
            <p:nvPr userDrawn="1"/>
          </p:nvSpPr>
          <p:spPr>
            <a:xfrm>
              <a:off x="7535921" y="3597616"/>
              <a:ext cx="719331" cy="719331"/>
            </a:xfrm>
            <a:prstGeom prst="ellipse">
              <a:avLst/>
            </a:prstGeom>
            <a:noFill/>
            <a:ln>
              <a:solidFill>
                <a:srgbClr val="E3293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5" name="Oval 70">
              <a:extLst>
                <a:ext uri="{FF2B5EF4-FFF2-40B4-BE49-F238E27FC236}">
                  <a16:creationId xmlns:a16="http://schemas.microsoft.com/office/drawing/2014/main" xmlns="" id="{F2D7AC85-258F-4FD0-ABE4-63A3B26D6657}"/>
                </a:ext>
              </a:extLst>
            </p:cNvPr>
            <p:cNvSpPr/>
            <p:nvPr userDrawn="1"/>
          </p:nvSpPr>
          <p:spPr>
            <a:xfrm>
              <a:off x="3943472" y="5586938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6" name="Oval 71">
              <a:extLst>
                <a:ext uri="{FF2B5EF4-FFF2-40B4-BE49-F238E27FC236}">
                  <a16:creationId xmlns:a16="http://schemas.microsoft.com/office/drawing/2014/main" xmlns="" id="{306C57CB-4C8E-477E-BA61-8B97D612CEDB}"/>
                </a:ext>
              </a:extLst>
            </p:cNvPr>
            <p:cNvSpPr/>
            <p:nvPr userDrawn="1"/>
          </p:nvSpPr>
          <p:spPr>
            <a:xfrm>
              <a:off x="4935980" y="4002147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7" name="Isosceles Triangle 72">
              <a:extLst>
                <a:ext uri="{FF2B5EF4-FFF2-40B4-BE49-F238E27FC236}">
                  <a16:creationId xmlns:a16="http://schemas.microsoft.com/office/drawing/2014/main" xmlns="" id="{1A21F0CF-B691-4B51-8BA8-08E9A3181867}"/>
                </a:ext>
              </a:extLst>
            </p:cNvPr>
            <p:cNvSpPr/>
            <p:nvPr userDrawn="1"/>
          </p:nvSpPr>
          <p:spPr>
            <a:xfrm rot="2229047">
              <a:off x="4475819" y="3564717"/>
              <a:ext cx="1151941" cy="849206"/>
            </a:xfrm>
            <a:prstGeom prst="triangle">
              <a:avLst/>
            </a:prstGeom>
            <a:noFill/>
            <a:ln>
              <a:solidFill>
                <a:srgbClr val="6666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8" name="Oval 75">
              <a:extLst>
                <a:ext uri="{FF2B5EF4-FFF2-40B4-BE49-F238E27FC236}">
                  <a16:creationId xmlns:a16="http://schemas.microsoft.com/office/drawing/2014/main" xmlns="" id="{275561F6-86B2-4B0B-B42B-54A059583DCA}"/>
                </a:ext>
              </a:extLst>
            </p:cNvPr>
            <p:cNvSpPr/>
            <p:nvPr userDrawn="1"/>
          </p:nvSpPr>
          <p:spPr>
            <a:xfrm>
              <a:off x="8180043" y="3442776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9" name="Rectangle 76">
              <a:extLst>
                <a:ext uri="{FF2B5EF4-FFF2-40B4-BE49-F238E27FC236}">
                  <a16:creationId xmlns:a16="http://schemas.microsoft.com/office/drawing/2014/main" xmlns="" id="{BC763D0E-6BAD-4782-8975-454F4A290BE2}"/>
                </a:ext>
              </a:extLst>
            </p:cNvPr>
            <p:cNvSpPr/>
            <p:nvPr userDrawn="1"/>
          </p:nvSpPr>
          <p:spPr>
            <a:xfrm rot="1321415">
              <a:off x="7998718" y="3457299"/>
              <a:ext cx="171451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062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60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60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1</a:t>
            </a:r>
            <a:endParaRPr lang="en-US" dirty="0"/>
          </a:p>
        </p:txBody>
      </p:sp>
      <p:sp>
        <p:nvSpPr>
          <p:cNvPr id="35" name="Oval 34"/>
          <p:cNvSpPr/>
          <p:nvPr userDrawn="1"/>
        </p:nvSpPr>
        <p:spPr>
          <a:xfrm>
            <a:off x="11181644" y="4023697"/>
            <a:ext cx="2785941" cy="1534575"/>
          </a:xfrm>
          <a:prstGeom prst="ellipse">
            <a:avLst/>
          </a:prstGeom>
          <a:solidFill>
            <a:srgbClr val="FFFFFF">
              <a:alpha val="30000"/>
            </a:srgb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90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hape 8"/>
          <p:cNvSpPr txBox="1">
            <a:spLocks/>
          </p:cNvSpPr>
          <p:nvPr userDrawn="1"/>
        </p:nvSpPr>
        <p:spPr>
          <a:xfrm>
            <a:off x="11325743" y="6371131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42">
            <a:extLst>
              <a:ext uri="{FF2B5EF4-FFF2-40B4-BE49-F238E27FC236}">
                <a16:creationId xmlns:a16="http://schemas.microsoft.com/office/drawing/2014/main" xmlns="" id="{4948385F-0C16-4749-BA74-EA11CEC68C5E}"/>
              </a:ext>
            </a:extLst>
          </p:cNvPr>
          <p:cNvGrpSpPr/>
          <p:nvPr userDrawn="1"/>
        </p:nvGrpSpPr>
        <p:grpSpPr>
          <a:xfrm>
            <a:off x="10639412" y="57580"/>
            <a:ext cx="1428776" cy="970326"/>
            <a:chOff x="3286359" y="1758005"/>
            <a:chExt cx="5794120" cy="3934968"/>
          </a:xfrm>
        </p:grpSpPr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B66DF222-CD79-4029-AF33-0884F19B9B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61" t="45328" r="50065" b="9385"/>
            <a:stretch/>
          </p:blipFill>
          <p:spPr>
            <a:xfrm>
              <a:off x="4984731" y="2294453"/>
              <a:ext cx="3451860" cy="3398520"/>
            </a:xfrm>
            <a:prstGeom prst="rect">
              <a:avLst/>
            </a:prstGeom>
            <a:solidFill>
              <a:srgbClr val="E71F21"/>
            </a:solidFill>
          </p:spPr>
        </p:pic>
        <p:sp>
          <p:nvSpPr>
            <p:cNvPr id="82" name="Rectangle 4">
              <a:extLst>
                <a:ext uri="{FF2B5EF4-FFF2-40B4-BE49-F238E27FC236}">
                  <a16:creationId xmlns:a16="http://schemas.microsoft.com/office/drawing/2014/main" xmlns="" id="{A6884DCD-64F0-4269-BF0E-84C6ED478838}"/>
                </a:ext>
              </a:extLst>
            </p:cNvPr>
            <p:cNvSpPr/>
            <p:nvPr userDrawn="1"/>
          </p:nvSpPr>
          <p:spPr>
            <a:xfrm>
              <a:off x="4182089" y="1758005"/>
              <a:ext cx="2060448" cy="1389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3" name="Oval 5">
              <a:extLst>
                <a:ext uri="{FF2B5EF4-FFF2-40B4-BE49-F238E27FC236}">
                  <a16:creationId xmlns:a16="http://schemas.microsoft.com/office/drawing/2014/main" xmlns="" id="{EF746355-45D6-42C1-9FBC-51DDB95ECB42}"/>
                </a:ext>
              </a:extLst>
            </p:cNvPr>
            <p:cNvSpPr/>
            <p:nvPr userDrawn="1"/>
          </p:nvSpPr>
          <p:spPr>
            <a:xfrm>
              <a:off x="6289655" y="408832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4" name="Oval 6">
              <a:extLst>
                <a:ext uri="{FF2B5EF4-FFF2-40B4-BE49-F238E27FC236}">
                  <a16:creationId xmlns:a16="http://schemas.microsoft.com/office/drawing/2014/main" xmlns="" id="{18A0A9D8-59B3-423F-B450-6D86AEBD07AC}"/>
                </a:ext>
              </a:extLst>
            </p:cNvPr>
            <p:cNvSpPr/>
            <p:nvPr userDrawn="1"/>
          </p:nvSpPr>
          <p:spPr>
            <a:xfrm>
              <a:off x="6013431" y="391687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5" name="Oval 7">
              <a:extLst>
                <a:ext uri="{FF2B5EF4-FFF2-40B4-BE49-F238E27FC236}">
                  <a16:creationId xmlns:a16="http://schemas.microsoft.com/office/drawing/2014/main" xmlns="" id="{DE0AF8A2-0679-4F56-9B5F-83A629DCBD4B}"/>
                </a:ext>
              </a:extLst>
            </p:cNvPr>
            <p:cNvSpPr/>
            <p:nvPr userDrawn="1"/>
          </p:nvSpPr>
          <p:spPr>
            <a:xfrm>
              <a:off x="6013431" y="477666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6" name="Oval 8">
              <a:extLst>
                <a:ext uri="{FF2B5EF4-FFF2-40B4-BE49-F238E27FC236}">
                  <a16:creationId xmlns:a16="http://schemas.microsoft.com/office/drawing/2014/main" xmlns="" id="{D13A641F-DA95-48F3-911C-21A3C8AFE9B4}"/>
                </a:ext>
              </a:extLst>
            </p:cNvPr>
            <p:cNvSpPr/>
            <p:nvPr userDrawn="1"/>
          </p:nvSpPr>
          <p:spPr>
            <a:xfrm>
              <a:off x="6535399" y="336887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7" name="Oval 9">
              <a:extLst>
                <a:ext uri="{FF2B5EF4-FFF2-40B4-BE49-F238E27FC236}">
                  <a16:creationId xmlns:a16="http://schemas.microsoft.com/office/drawing/2014/main" xmlns="" id="{F58AA066-4D50-47D6-8973-FF37D14981B2}"/>
                </a:ext>
              </a:extLst>
            </p:cNvPr>
            <p:cNvSpPr/>
            <p:nvPr userDrawn="1"/>
          </p:nvSpPr>
          <p:spPr>
            <a:xfrm>
              <a:off x="6451579" y="419500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8" name="Rectangle 10">
              <a:extLst>
                <a:ext uri="{FF2B5EF4-FFF2-40B4-BE49-F238E27FC236}">
                  <a16:creationId xmlns:a16="http://schemas.microsoft.com/office/drawing/2014/main" xmlns="" id="{6C2B9DDC-98EF-4DF0-8DFC-357ECCC5D7EB}"/>
                </a:ext>
              </a:extLst>
            </p:cNvPr>
            <p:cNvSpPr/>
            <p:nvPr userDrawn="1"/>
          </p:nvSpPr>
          <p:spPr>
            <a:xfrm flipV="1">
              <a:off x="8096995" y="2079395"/>
              <a:ext cx="334519" cy="2256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9" name="Isosceles Triangle 11">
              <a:extLst>
                <a:ext uri="{FF2B5EF4-FFF2-40B4-BE49-F238E27FC236}">
                  <a16:creationId xmlns:a16="http://schemas.microsoft.com/office/drawing/2014/main" xmlns="" id="{16A26DBD-24F8-4E0D-8127-92347D16A415}"/>
                </a:ext>
              </a:extLst>
            </p:cNvPr>
            <p:cNvSpPr/>
            <p:nvPr userDrawn="1"/>
          </p:nvSpPr>
          <p:spPr>
            <a:xfrm rot="3350450">
              <a:off x="7717560" y="3997666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0" name="Isosceles Triangle 12">
              <a:extLst>
                <a:ext uri="{FF2B5EF4-FFF2-40B4-BE49-F238E27FC236}">
                  <a16:creationId xmlns:a16="http://schemas.microsoft.com/office/drawing/2014/main" xmlns="" id="{C8737547-F05F-4B78-9728-1FEC6311E0F4}"/>
                </a:ext>
              </a:extLst>
            </p:cNvPr>
            <p:cNvSpPr/>
            <p:nvPr userDrawn="1"/>
          </p:nvSpPr>
          <p:spPr>
            <a:xfrm rot="20653241">
              <a:off x="7250796" y="5339404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91" name="Straight Connector 13">
              <a:extLst>
                <a:ext uri="{FF2B5EF4-FFF2-40B4-BE49-F238E27FC236}">
                  <a16:creationId xmlns:a16="http://schemas.microsoft.com/office/drawing/2014/main" xmlns="" id="{9F657019-A1D4-40E3-BB7C-8D9ECE9B1DB6}"/>
                </a:ext>
              </a:extLst>
            </p:cNvPr>
            <p:cNvCxnSpPr>
              <a:stCxn id="97" idx="7"/>
            </p:cNvCxnSpPr>
            <p:nvPr userDrawn="1"/>
          </p:nvCxnSpPr>
          <p:spPr>
            <a:xfrm flipV="1">
              <a:off x="7047217" y="2422524"/>
              <a:ext cx="2000495" cy="2130625"/>
            </a:xfrm>
            <a:prstGeom prst="line">
              <a:avLst/>
            </a:prstGeom>
            <a:ln w="9525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14">
              <a:extLst>
                <a:ext uri="{FF2B5EF4-FFF2-40B4-BE49-F238E27FC236}">
                  <a16:creationId xmlns:a16="http://schemas.microsoft.com/office/drawing/2014/main" xmlns="" id="{A58651C4-793E-45EA-B79D-16657824E365}"/>
                </a:ext>
              </a:extLst>
            </p:cNvPr>
            <p:cNvSpPr/>
            <p:nvPr userDrawn="1"/>
          </p:nvSpPr>
          <p:spPr>
            <a:xfrm>
              <a:off x="9022059" y="2388490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3" name="Oval 15">
              <a:extLst>
                <a:ext uri="{FF2B5EF4-FFF2-40B4-BE49-F238E27FC236}">
                  <a16:creationId xmlns:a16="http://schemas.microsoft.com/office/drawing/2014/main" xmlns="" id="{AB2DD78C-7E3F-4DAF-B98F-51EE3081CA45}"/>
                </a:ext>
              </a:extLst>
            </p:cNvPr>
            <p:cNvSpPr/>
            <p:nvPr userDrawn="1"/>
          </p:nvSpPr>
          <p:spPr>
            <a:xfrm>
              <a:off x="8402303" y="3946088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4" name="Rectangle 16">
              <a:extLst>
                <a:ext uri="{FF2B5EF4-FFF2-40B4-BE49-F238E27FC236}">
                  <a16:creationId xmlns:a16="http://schemas.microsoft.com/office/drawing/2014/main" xmlns="" id="{1D7F87FC-2190-4807-8EAF-1856A8451CE1}"/>
                </a:ext>
              </a:extLst>
            </p:cNvPr>
            <p:cNvSpPr/>
            <p:nvPr userDrawn="1"/>
          </p:nvSpPr>
          <p:spPr>
            <a:xfrm>
              <a:off x="7804708" y="4362916"/>
              <a:ext cx="968432" cy="4485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95" name="Straight Connector 17">
              <a:extLst>
                <a:ext uri="{FF2B5EF4-FFF2-40B4-BE49-F238E27FC236}">
                  <a16:creationId xmlns:a16="http://schemas.microsoft.com/office/drawing/2014/main" xmlns="" id="{7234FEBA-499D-493A-8D35-AA94268E655A}"/>
                </a:ext>
              </a:extLst>
            </p:cNvPr>
            <p:cNvCxnSpPr/>
            <p:nvPr userDrawn="1"/>
          </p:nvCxnSpPr>
          <p:spPr>
            <a:xfrm flipH="1">
              <a:off x="7037809" y="4601503"/>
              <a:ext cx="1645920" cy="0"/>
            </a:xfrm>
            <a:prstGeom prst="line">
              <a:avLst/>
            </a:prstGeom>
            <a:ln w="12700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18">
              <a:extLst>
                <a:ext uri="{FF2B5EF4-FFF2-40B4-BE49-F238E27FC236}">
                  <a16:creationId xmlns:a16="http://schemas.microsoft.com/office/drawing/2014/main" xmlns="" id="{A71DADBD-0518-4D99-88CF-921955DFFBA3}"/>
                </a:ext>
              </a:extLst>
            </p:cNvPr>
            <p:cNvSpPr/>
            <p:nvPr userDrawn="1"/>
          </p:nvSpPr>
          <p:spPr>
            <a:xfrm>
              <a:off x="8683731" y="4564943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7" name="Oval 19">
              <a:extLst>
                <a:ext uri="{FF2B5EF4-FFF2-40B4-BE49-F238E27FC236}">
                  <a16:creationId xmlns:a16="http://schemas.microsoft.com/office/drawing/2014/main" xmlns="" id="{C01BF039-078F-42A3-9C94-ECE4A5DCCBC9}"/>
                </a:ext>
              </a:extLst>
            </p:cNvPr>
            <p:cNvSpPr/>
            <p:nvPr userDrawn="1"/>
          </p:nvSpPr>
          <p:spPr>
            <a:xfrm>
              <a:off x="6962122" y="4538546"/>
              <a:ext cx="99695" cy="99695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8" name="Isosceles Triangle 20">
              <a:extLst>
                <a:ext uri="{FF2B5EF4-FFF2-40B4-BE49-F238E27FC236}">
                  <a16:creationId xmlns:a16="http://schemas.microsoft.com/office/drawing/2014/main" xmlns="" id="{333C2BF4-A4A0-4011-BC36-89BB101D3B06}"/>
                </a:ext>
              </a:extLst>
            </p:cNvPr>
            <p:cNvSpPr/>
            <p:nvPr userDrawn="1"/>
          </p:nvSpPr>
          <p:spPr>
            <a:xfrm rot="5400000">
              <a:off x="8004162" y="4568761"/>
              <a:ext cx="64674" cy="59771"/>
            </a:xfrm>
            <a:prstGeom prst="triangl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9" name="Isosceles Triangle 21">
              <a:extLst>
                <a:ext uri="{FF2B5EF4-FFF2-40B4-BE49-F238E27FC236}">
                  <a16:creationId xmlns:a16="http://schemas.microsoft.com/office/drawing/2014/main" xmlns="" id="{81A871F0-8820-4B0D-95FA-D2FAAC7D0112}"/>
                </a:ext>
              </a:extLst>
            </p:cNvPr>
            <p:cNvSpPr/>
            <p:nvPr userDrawn="1"/>
          </p:nvSpPr>
          <p:spPr>
            <a:xfrm rot="20395380">
              <a:off x="3286359" y="2293565"/>
              <a:ext cx="2580552" cy="1902373"/>
            </a:xfrm>
            <a:prstGeom prst="triangle">
              <a:avLst/>
            </a:prstGeom>
            <a:noFill/>
            <a:ln>
              <a:solidFill>
                <a:srgbClr val="938F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0" name="Oval 22">
              <a:extLst>
                <a:ext uri="{FF2B5EF4-FFF2-40B4-BE49-F238E27FC236}">
                  <a16:creationId xmlns:a16="http://schemas.microsoft.com/office/drawing/2014/main" xmlns="" id="{460CBCC6-45C0-404C-AAF5-A8D262E6A3D5}"/>
                </a:ext>
              </a:extLst>
            </p:cNvPr>
            <p:cNvSpPr/>
            <p:nvPr userDrawn="1"/>
          </p:nvSpPr>
          <p:spPr>
            <a:xfrm>
              <a:off x="7027651" y="1949196"/>
              <a:ext cx="1714500" cy="1714500"/>
            </a:xfrm>
            <a:prstGeom prst="ellipse">
              <a:avLst/>
            </a:prstGeom>
            <a:noFill/>
            <a:ln>
              <a:solidFill>
                <a:srgbClr val="938F8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1" name="Isosceles Triangle 23">
              <a:extLst>
                <a:ext uri="{FF2B5EF4-FFF2-40B4-BE49-F238E27FC236}">
                  <a16:creationId xmlns:a16="http://schemas.microsoft.com/office/drawing/2014/main" xmlns="" id="{EA48A2D0-57C2-4CDB-A7A3-858E46B6DB9C}"/>
                </a:ext>
              </a:extLst>
            </p:cNvPr>
            <p:cNvSpPr/>
            <p:nvPr userDrawn="1"/>
          </p:nvSpPr>
          <p:spPr>
            <a:xfrm rot="7784879">
              <a:off x="7154807" y="2065961"/>
              <a:ext cx="329184" cy="327099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2" name="Isosceles Triangle 24">
              <a:extLst>
                <a:ext uri="{FF2B5EF4-FFF2-40B4-BE49-F238E27FC236}">
                  <a16:creationId xmlns:a16="http://schemas.microsoft.com/office/drawing/2014/main" xmlns="" id="{2F2FE37F-529E-48B4-900D-623FC5E9970D}"/>
                </a:ext>
              </a:extLst>
            </p:cNvPr>
            <p:cNvSpPr/>
            <p:nvPr userDrawn="1"/>
          </p:nvSpPr>
          <p:spPr>
            <a:xfrm rot="21060853">
              <a:off x="8395568" y="3139821"/>
              <a:ext cx="329184" cy="327099"/>
            </a:xfrm>
            <a:prstGeom prst="triangle">
              <a:avLst/>
            </a:prstGeom>
            <a:solidFill>
              <a:srgbClr val="E32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3" name="Oval 25">
              <a:extLst>
                <a:ext uri="{FF2B5EF4-FFF2-40B4-BE49-F238E27FC236}">
                  <a16:creationId xmlns:a16="http://schemas.microsoft.com/office/drawing/2014/main" xmlns="" id="{A33D366B-5ED2-4DC2-9BDF-F2413FBFC9A5}"/>
                </a:ext>
              </a:extLst>
            </p:cNvPr>
            <p:cNvSpPr/>
            <p:nvPr userDrawn="1"/>
          </p:nvSpPr>
          <p:spPr>
            <a:xfrm>
              <a:off x="7860771" y="2777236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4" name="Oval 26">
              <a:extLst>
                <a:ext uri="{FF2B5EF4-FFF2-40B4-BE49-F238E27FC236}">
                  <a16:creationId xmlns:a16="http://schemas.microsoft.com/office/drawing/2014/main" xmlns="" id="{2EDEFCB4-AA29-4519-8F0D-FA4F5EBEC514}"/>
                </a:ext>
              </a:extLst>
            </p:cNvPr>
            <p:cNvSpPr/>
            <p:nvPr userDrawn="1"/>
          </p:nvSpPr>
          <p:spPr>
            <a:xfrm>
              <a:off x="7524345" y="2428568"/>
              <a:ext cx="719331" cy="719331"/>
            </a:xfrm>
            <a:prstGeom prst="ellipse">
              <a:avLst/>
            </a:prstGeom>
            <a:noFill/>
            <a:ln>
              <a:solidFill>
                <a:srgbClr val="E3293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5" name="Oval 27">
              <a:extLst>
                <a:ext uri="{FF2B5EF4-FFF2-40B4-BE49-F238E27FC236}">
                  <a16:creationId xmlns:a16="http://schemas.microsoft.com/office/drawing/2014/main" xmlns="" id="{2DBE5BEF-45B7-4BBC-A04D-EAEF7CFACC3A}"/>
                </a:ext>
              </a:extLst>
            </p:cNvPr>
            <p:cNvSpPr/>
            <p:nvPr userDrawn="1"/>
          </p:nvSpPr>
          <p:spPr>
            <a:xfrm>
              <a:off x="3931897" y="4417893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6" name="Oval 28">
              <a:extLst>
                <a:ext uri="{FF2B5EF4-FFF2-40B4-BE49-F238E27FC236}">
                  <a16:creationId xmlns:a16="http://schemas.microsoft.com/office/drawing/2014/main" xmlns="" id="{E7F6584C-6BDF-4ED9-9599-51377BE37520}"/>
                </a:ext>
              </a:extLst>
            </p:cNvPr>
            <p:cNvSpPr/>
            <p:nvPr userDrawn="1"/>
          </p:nvSpPr>
          <p:spPr>
            <a:xfrm>
              <a:off x="4924405" y="2833102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7" name="Isosceles Triangle 29">
              <a:extLst>
                <a:ext uri="{FF2B5EF4-FFF2-40B4-BE49-F238E27FC236}">
                  <a16:creationId xmlns:a16="http://schemas.microsoft.com/office/drawing/2014/main" xmlns="" id="{D7F26186-8A29-4184-87F7-2333AF3BD8BF}"/>
                </a:ext>
              </a:extLst>
            </p:cNvPr>
            <p:cNvSpPr/>
            <p:nvPr userDrawn="1"/>
          </p:nvSpPr>
          <p:spPr>
            <a:xfrm rot="2229047">
              <a:off x="4464244" y="2395672"/>
              <a:ext cx="1151941" cy="849206"/>
            </a:xfrm>
            <a:prstGeom prst="triangle">
              <a:avLst/>
            </a:prstGeom>
            <a:noFill/>
            <a:ln>
              <a:solidFill>
                <a:srgbClr val="6666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8" name="Oval 30">
              <a:extLst>
                <a:ext uri="{FF2B5EF4-FFF2-40B4-BE49-F238E27FC236}">
                  <a16:creationId xmlns:a16="http://schemas.microsoft.com/office/drawing/2014/main" xmlns="" id="{33DC0824-AF90-4E4C-8416-83F25C79922E}"/>
                </a:ext>
              </a:extLst>
            </p:cNvPr>
            <p:cNvSpPr/>
            <p:nvPr userDrawn="1"/>
          </p:nvSpPr>
          <p:spPr>
            <a:xfrm>
              <a:off x="8402941" y="546215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9" name="Oval 31">
              <a:extLst>
                <a:ext uri="{FF2B5EF4-FFF2-40B4-BE49-F238E27FC236}">
                  <a16:creationId xmlns:a16="http://schemas.microsoft.com/office/drawing/2014/main" xmlns="" id="{266412C2-C8E0-4ABE-81AC-25C04D58D7CF}"/>
                </a:ext>
              </a:extLst>
            </p:cNvPr>
            <p:cNvSpPr/>
            <p:nvPr userDrawn="1"/>
          </p:nvSpPr>
          <p:spPr>
            <a:xfrm>
              <a:off x="7367606" y="558038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10" name="Oval 32">
              <a:extLst>
                <a:ext uri="{FF2B5EF4-FFF2-40B4-BE49-F238E27FC236}">
                  <a16:creationId xmlns:a16="http://schemas.microsoft.com/office/drawing/2014/main" xmlns="" id="{62ED9975-AE57-4729-B774-6FF940BB2FD0}"/>
                </a:ext>
              </a:extLst>
            </p:cNvPr>
            <p:cNvSpPr/>
            <p:nvPr userDrawn="1"/>
          </p:nvSpPr>
          <p:spPr>
            <a:xfrm>
              <a:off x="8168462" y="227372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11" name="Rectangle 33">
              <a:extLst>
                <a:ext uri="{FF2B5EF4-FFF2-40B4-BE49-F238E27FC236}">
                  <a16:creationId xmlns:a16="http://schemas.microsoft.com/office/drawing/2014/main" xmlns="" id="{62E82037-5696-48EA-8591-6DB88BD11355}"/>
                </a:ext>
              </a:extLst>
            </p:cNvPr>
            <p:cNvSpPr/>
            <p:nvPr userDrawn="1"/>
          </p:nvSpPr>
          <p:spPr>
            <a:xfrm rot="1321415">
              <a:off x="7987137" y="2288251"/>
              <a:ext cx="171451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21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ABFE-1DE8-447B-9BF4-3BA73DD86F48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12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60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60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5" name="Oval 34"/>
          <p:cNvSpPr/>
          <p:nvPr userDrawn="1"/>
        </p:nvSpPr>
        <p:spPr>
          <a:xfrm>
            <a:off x="11181644" y="4023697"/>
            <a:ext cx="2785941" cy="1534575"/>
          </a:xfrm>
          <a:prstGeom prst="ellipse">
            <a:avLst/>
          </a:prstGeom>
          <a:solidFill>
            <a:srgbClr val="FFFFFF">
              <a:alpha val="30000"/>
            </a:srgb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90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hape 8"/>
          <p:cNvSpPr txBox="1">
            <a:spLocks/>
          </p:cNvSpPr>
          <p:nvPr userDrawn="1"/>
        </p:nvSpPr>
        <p:spPr>
          <a:xfrm>
            <a:off x="11325743" y="6371131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42">
            <a:extLst>
              <a:ext uri="{FF2B5EF4-FFF2-40B4-BE49-F238E27FC236}">
                <a16:creationId xmlns:a16="http://schemas.microsoft.com/office/drawing/2014/main" xmlns="" id="{4948385F-0C16-4749-BA74-EA11CEC68C5E}"/>
              </a:ext>
            </a:extLst>
          </p:cNvPr>
          <p:cNvGrpSpPr/>
          <p:nvPr userDrawn="1"/>
        </p:nvGrpSpPr>
        <p:grpSpPr>
          <a:xfrm>
            <a:off x="10639412" y="57580"/>
            <a:ext cx="1428776" cy="970326"/>
            <a:chOff x="3286359" y="1758005"/>
            <a:chExt cx="5794120" cy="3934968"/>
          </a:xfrm>
        </p:grpSpPr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B66DF222-CD79-4029-AF33-0884F19B9B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61" t="45328" r="50065" b="9385"/>
            <a:stretch/>
          </p:blipFill>
          <p:spPr>
            <a:xfrm>
              <a:off x="4984731" y="2294453"/>
              <a:ext cx="3451860" cy="3398520"/>
            </a:xfrm>
            <a:prstGeom prst="rect">
              <a:avLst/>
            </a:prstGeom>
            <a:solidFill>
              <a:srgbClr val="E71F21"/>
            </a:solidFill>
          </p:spPr>
        </p:pic>
        <p:sp>
          <p:nvSpPr>
            <p:cNvPr id="82" name="Rectangle 4">
              <a:extLst>
                <a:ext uri="{FF2B5EF4-FFF2-40B4-BE49-F238E27FC236}">
                  <a16:creationId xmlns:a16="http://schemas.microsoft.com/office/drawing/2014/main" xmlns="" id="{A6884DCD-64F0-4269-BF0E-84C6ED478838}"/>
                </a:ext>
              </a:extLst>
            </p:cNvPr>
            <p:cNvSpPr/>
            <p:nvPr userDrawn="1"/>
          </p:nvSpPr>
          <p:spPr>
            <a:xfrm>
              <a:off x="4182089" y="1758005"/>
              <a:ext cx="2060448" cy="1389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3" name="Oval 5">
              <a:extLst>
                <a:ext uri="{FF2B5EF4-FFF2-40B4-BE49-F238E27FC236}">
                  <a16:creationId xmlns:a16="http://schemas.microsoft.com/office/drawing/2014/main" xmlns="" id="{EF746355-45D6-42C1-9FBC-51DDB95ECB42}"/>
                </a:ext>
              </a:extLst>
            </p:cNvPr>
            <p:cNvSpPr/>
            <p:nvPr userDrawn="1"/>
          </p:nvSpPr>
          <p:spPr>
            <a:xfrm>
              <a:off x="6289655" y="408832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4" name="Oval 6">
              <a:extLst>
                <a:ext uri="{FF2B5EF4-FFF2-40B4-BE49-F238E27FC236}">
                  <a16:creationId xmlns:a16="http://schemas.microsoft.com/office/drawing/2014/main" xmlns="" id="{18A0A9D8-59B3-423F-B450-6D86AEBD07AC}"/>
                </a:ext>
              </a:extLst>
            </p:cNvPr>
            <p:cNvSpPr/>
            <p:nvPr userDrawn="1"/>
          </p:nvSpPr>
          <p:spPr>
            <a:xfrm>
              <a:off x="6013431" y="391687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5" name="Oval 7">
              <a:extLst>
                <a:ext uri="{FF2B5EF4-FFF2-40B4-BE49-F238E27FC236}">
                  <a16:creationId xmlns:a16="http://schemas.microsoft.com/office/drawing/2014/main" xmlns="" id="{DE0AF8A2-0679-4F56-9B5F-83A629DCBD4B}"/>
                </a:ext>
              </a:extLst>
            </p:cNvPr>
            <p:cNvSpPr/>
            <p:nvPr userDrawn="1"/>
          </p:nvSpPr>
          <p:spPr>
            <a:xfrm>
              <a:off x="6013431" y="477666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6" name="Oval 8">
              <a:extLst>
                <a:ext uri="{FF2B5EF4-FFF2-40B4-BE49-F238E27FC236}">
                  <a16:creationId xmlns:a16="http://schemas.microsoft.com/office/drawing/2014/main" xmlns="" id="{D13A641F-DA95-48F3-911C-21A3C8AFE9B4}"/>
                </a:ext>
              </a:extLst>
            </p:cNvPr>
            <p:cNvSpPr/>
            <p:nvPr userDrawn="1"/>
          </p:nvSpPr>
          <p:spPr>
            <a:xfrm>
              <a:off x="6535399" y="336887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7" name="Oval 9">
              <a:extLst>
                <a:ext uri="{FF2B5EF4-FFF2-40B4-BE49-F238E27FC236}">
                  <a16:creationId xmlns:a16="http://schemas.microsoft.com/office/drawing/2014/main" xmlns="" id="{F58AA066-4D50-47D6-8973-FF37D14981B2}"/>
                </a:ext>
              </a:extLst>
            </p:cNvPr>
            <p:cNvSpPr/>
            <p:nvPr userDrawn="1"/>
          </p:nvSpPr>
          <p:spPr>
            <a:xfrm>
              <a:off x="6451579" y="419500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8" name="Rectangle 10">
              <a:extLst>
                <a:ext uri="{FF2B5EF4-FFF2-40B4-BE49-F238E27FC236}">
                  <a16:creationId xmlns:a16="http://schemas.microsoft.com/office/drawing/2014/main" xmlns="" id="{6C2B9DDC-98EF-4DF0-8DFC-357ECCC5D7EB}"/>
                </a:ext>
              </a:extLst>
            </p:cNvPr>
            <p:cNvSpPr/>
            <p:nvPr userDrawn="1"/>
          </p:nvSpPr>
          <p:spPr>
            <a:xfrm flipV="1">
              <a:off x="8096995" y="2079395"/>
              <a:ext cx="334519" cy="2256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89" name="Isosceles Triangle 11">
              <a:extLst>
                <a:ext uri="{FF2B5EF4-FFF2-40B4-BE49-F238E27FC236}">
                  <a16:creationId xmlns:a16="http://schemas.microsoft.com/office/drawing/2014/main" xmlns="" id="{16A26DBD-24F8-4E0D-8127-92347D16A415}"/>
                </a:ext>
              </a:extLst>
            </p:cNvPr>
            <p:cNvSpPr/>
            <p:nvPr userDrawn="1"/>
          </p:nvSpPr>
          <p:spPr>
            <a:xfrm rot="3350450">
              <a:off x="7717560" y="3997666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0" name="Isosceles Triangle 12">
              <a:extLst>
                <a:ext uri="{FF2B5EF4-FFF2-40B4-BE49-F238E27FC236}">
                  <a16:creationId xmlns:a16="http://schemas.microsoft.com/office/drawing/2014/main" xmlns="" id="{C8737547-F05F-4B78-9728-1FEC6311E0F4}"/>
                </a:ext>
              </a:extLst>
            </p:cNvPr>
            <p:cNvSpPr/>
            <p:nvPr userDrawn="1"/>
          </p:nvSpPr>
          <p:spPr>
            <a:xfrm rot="20653241">
              <a:off x="7250796" y="5339404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91" name="Straight Connector 13">
              <a:extLst>
                <a:ext uri="{FF2B5EF4-FFF2-40B4-BE49-F238E27FC236}">
                  <a16:creationId xmlns:a16="http://schemas.microsoft.com/office/drawing/2014/main" xmlns="" id="{9F657019-A1D4-40E3-BB7C-8D9ECE9B1DB6}"/>
                </a:ext>
              </a:extLst>
            </p:cNvPr>
            <p:cNvCxnSpPr>
              <a:stCxn id="97" idx="7"/>
            </p:cNvCxnSpPr>
            <p:nvPr userDrawn="1"/>
          </p:nvCxnSpPr>
          <p:spPr>
            <a:xfrm flipV="1">
              <a:off x="7047217" y="2422524"/>
              <a:ext cx="2000495" cy="2130625"/>
            </a:xfrm>
            <a:prstGeom prst="line">
              <a:avLst/>
            </a:prstGeom>
            <a:ln w="9525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14">
              <a:extLst>
                <a:ext uri="{FF2B5EF4-FFF2-40B4-BE49-F238E27FC236}">
                  <a16:creationId xmlns:a16="http://schemas.microsoft.com/office/drawing/2014/main" xmlns="" id="{A58651C4-793E-45EA-B79D-16657824E365}"/>
                </a:ext>
              </a:extLst>
            </p:cNvPr>
            <p:cNvSpPr/>
            <p:nvPr userDrawn="1"/>
          </p:nvSpPr>
          <p:spPr>
            <a:xfrm>
              <a:off x="9022059" y="2388490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3" name="Oval 15">
              <a:extLst>
                <a:ext uri="{FF2B5EF4-FFF2-40B4-BE49-F238E27FC236}">
                  <a16:creationId xmlns:a16="http://schemas.microsoft.com/office/drawing/2014/main" xmlns="" id="{AB2DD78C-7E3F-4DAF-B98F-51EE3081CA45}"/>
                </a:ext>
              </a:extLst>
            </p:cNvPr>
            <p:cNvSpPr/>
            <p:nvPr userDrawn="1"/>
          </p:nvSpPr>
          <p:spPr>
            <a:xfrm>
              <a:off x="8402303" y="3946088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4" name="Rectangle 16">
              <a:extLst>
                <a:ext uri="{FF2B5EF4-FFF2-40B4-BE49-F238E27FC236}">
                  <a16:creationId xmlns:a16="http://schemas.microsoft.com/office/drawing/2014/main" xmlns="" id="{1D7F87FC-2190-4807-8EAF-1856A8451CE1}"/>
                </a:ext>
              </a:extLst>
            </p:cNvPr>
            <p:cNvSpPr/>
            <p:nvPr userDrawn="1"/>
          </p:nvSpPr>
          <p:spPr>
            <a:xfrm>
              <a:off x="7804708" y="4362916"/>
              <a:ext cx="968432" cy="4485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95" name="Straight Connector 17">
              <a:extLst>
                <a:ext uri="{FF2B5EF4-FFF2-40B4-BE49-F238E27FC236}">
                  <a16:creationId xmlns:a16="http://schemas.microsoft.com/office/drawing/2014/main" xmlns="" id="{7234FEBA-499D-493A-8D35-AA94268E655A}"/>
                </a:ext>
              </a:extLst>
            </p:cNvPr>
            <p:cNvCxnSpPr/>
            <p:nvPr userDrawn="1"/>
          </p:nvCxnSpPr>
          <p:spPr>
            <a:xfrm flipH="1">
              <a:off x="7037809" y="4601503"/>
              <a:ext cx="1645920" cy="0"/>
            </a:xfrm>
            <a:prstGeom prst="line">
              <a:avLst/>
            </a:prstGeom>
            <a:ln w="12700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18">
              <a:extLst>
                <a:ext uri="{FF2B5EF4-FFF2-40B4-BE49-F238E27FC236}">
                  <a16:creationId xmlns:a16="http://schemas.microsoft.com/office/drawing/2014/main" xmlns="" id="{A71DADBD-0518-4D99-88CF-921955DFFBA3}"/>
                </a:ext>
              </a:extLst>
            </p:cNvPr>
            <p:cNvSpPr/>
            <p:nvPr userDrawn="1"/>
          </p:nvSpPr>
          <p:spPr>
            <a:xfrm>
              <a:off x="8683731" y="4564943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7" name="Oval 19">
              <a:extLst>
                <a:ext uri="{FF2B5EF4-FFF2-40B4-BE49-F238E27FC236}">
                  <a16:creationId xmlns:a16="http://schemas.microsoft.com/office/drawing/2014/main" xmlns="" id="{C01BF039-078F-42A3-9C94-ECE4A5DCCBC9}"/>
                </a:ext>
              </a:extLst>
            </p:cNvPr>
            <p:cNvSpPr/>
            <p:nvPr userDrawn="1"/>
          </p:nvSpPr>
          <p:spPr>
            <a:xfrm>
              <a:off x="6962122" y="4538546"/>
              <a:ext cx="99695" cy="99695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8" name="Isosceles Triangle 20">
              <a:extLst>
                <a:ext uri="{FF2B5EF4-FFF2-40B4-BE49-F238E27FC236}">
                  <a16:creationId xmlns:a16="http://schemas.microsoft.com/office/drawing/2014/main" xmlns="" id="{333C2BF4-A4A0-4011-BC36-89BB101D3B06}"/>
                </a:ext>
              </a:extLst>
            </p:cNvPr>
            <p:cNvSpPr/>
            <p:nvPr userDrawn="1"/>
          </p:nvSpPr>
          <p:spPr>
            <a:xfrm rot="5400000">
              <a:off x="8004162" y="4568761"/>
              <a:ext cx="64674" cy="59771"/>
            </a:xfrm>
            <a:prstGeom prst="triangl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99" name="Isosceles Triangle 21">
              <a:extLst>
                <a:ext uri="{FF2B5EF4-FFF2-40B4-BE49-F238E27FC236}">
                  <a16:creationId xmlns:a16="http://schemas.microsoft.com/office/drawing/2014/main" xmlns="" id="{81A871F0-8820-4B0D-95FA-D2FAAC7D0112}"/>
                </a:ext>
              </a:extLst>
            </p:cNvPr>
            <p:cNvSpPr/>
            <p:nvPr userDrawn="1"/>
          </p:nvSpPr>
          <p:spPr>
            <a:xfrm rot="20395380">
              <a:off x="3286359" y="2293565"/>
              <a:ext cx="2580552" cy="1902373"/>
            </a:xfrm>
            <a:prstGeom prst="triangle">
              <a:avLst/>
            </a:prstGeom>
            <a:noFill/>
            <a:ln>
              <a:solidFill>
                <a:srgbClr val="938F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0" name="Oval 22">
              <a:extLst>
                <a:ext uri="{FF2B5EF4-FFF2-40B4-BE49-F238E27FC236}">
                  <a16:creationId xmlns:a16="http://schemas.microsoft.com/office/drawing/2014/main" xmlns="" id="{460CBCC6-45C0-404C-AAF5-A8D262E6A3D5}"/>
                </a:ext>
              </a:extLst>
            </p:cNvPr>
            <p:cNvSpPr/>
            <p:nvPr userDrawn="1"/>
          </p:nvSpPr>
          <p:spPr>
            <a:xfrm>
              <a:off x="7027651" y="1949196"/>
              <a:ext cx="1714500" cy="1714500"/>
            </a:xfrm>
            <a:prstGeom prst="ellipse">
              <a:avLst/>
            </a:prstGeom>
            <a:noFill/>
            <a:ln>
              <a:solidFill>
                <a:srgbClr val="938F8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1" name="Isosceles Triangle 23">
              <a:extLst>
                <a:ext uri="{FF2B5EF4-FFF2-40B4-BE49-F238E27FC236}">
                  <a16:creationId xmlns:a16="http://schemas.microsoft.com/office/drawing/2014/main" xmlns="" id="{EA48A2D0-57C2-4CDB-A7A3-858E46B6DB9C}"/>
                </a:ext>
              </a:extLst>
            </p:cNvPr>
            <p:cNvSpPr/>
            <p:nvPr userDrawn="1"/>
          </p:nvSpPr>
          <p:spPr>
            <a:xfrm rot="7784879">
              <a:off x="7154807" y="2065961"/>
              <a:ext cx="329184" cy="327099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2" name="Isosceles Triangle 24">
              <a:extLst>
                <a:ext uri="{FF2B5EF4-FFF2-40B4-BE49-F238E27FC236}">
                  <a16:creationId xmlns:a16="http://schemas.microsoft.com/office/drawing/2014/main" xmlns="" id="{2F2FE37F-529E-48B4-900D-623FC5E9970D}"/>
                </a:ext>
              </a:extLst>
            </p:cNvPr>
            <p:cNvSpPr/>
            <p:nvPr userDrawn="1"/>
          </p:nvSpPr>
          <p:spPr>
            <a:xfrm rot="21060853">
              <a:off x="8395568" y="3139821"/>
              <a:ext cx="329184" cy="327099"/>
            </a:xfrm>
            <a:prstGeom prst="triangle">
              <a:avLst/>
            </a:prstGeom>
            <a:solidFill>
              <a:srgbClr val="E32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3" name="Oval 25">
              <a:extLst>
                <a:ext uri="{FF2B5EF4-FFF2-40B4-BE49-F238E27FC236}">
                  <a16:creationId xmlns:a16="http://schemas.microsoft.com/office/drawing/2014/main" xmlns="" id="{A33D366B-5ED2-4DC2-9BDF-F2413FBFC9A5}"/>
                </a:ext>
              </a:extLst>
            </p:cNvPr>
            <p:cNvSpPr/>
            <p:nvPr userDrawn="1"/>
          </p:nvSpPr>
          <p:spPr>
            <a:xfrm>
              <a:off x="7860771" y="2777236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4" name="Oval 26">
              <a:extLst>
                <a:ext uri="{FF2B5EF4-FFF2-40B4-BE49-F238E27FC236}">
                  <a16:creationId xmlns:a16="http://schemas.microsoft.com/office/drawing/2014/main" xmlns="" id="{2EDEFCB4-AA29-4519-8F0D-FA4F5EBEC514}"/>
                </a:ext>
              </a:extLst>
            </p:cNvPr>
            <p:cNvSpPr/>
            <p:nvPr userDrawn="1"/>
          </p:nvSpPr>
          <p:spPr>
            <a:xfrm>
              <a:off x="7524345" y="2428568"/>
              <a:ext cx="719331" cy="719331"/>
            </a:xfrm>
            <a:prstGeom prst="ellipse">
              <a:avLst/>
            </a:prstGeom>
            <a:noFill/>
            <a:ln>
              <a:solidFill>
                <a:srgbClr val="E3293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5" name="Oval 27">
              <a:extLst>
                <a:ext uri="{FF2B5EF4-FFF2-40B4-BE49-F238E27FC236}">
                  <a16:creationId xmlns:a16="http://schemas.microsoft.com/office/drawing/2014/main" xmlns="" id="{2DBE5BEF-45B7-4BBC-A04D-EAEF7CFACC3A}"/>
                </a:ext>
              </a:extLst>
            </p:cNvPr>
            <p:cNvSpPr/>
            <p:nvPr userDrawn="1"/>
          </p:nvSpPr>
          <p:spPr>
            <a:xfrm>
              <a:off x="3931897" y="4417893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6" name="Oval 28">
              <a:extLst>
                <a:ext uri="{FF2B5EF4-FFF2-40B4-BE49-F238E27FC236}">
                  <a16:creationId xmlns:a16="http://schemas.microsoft.com/office/drawing/2014/main" xmlns="" id="{E7F6584C-6BDF-4ED9-9599-51377BE37520}"/>
                </a:ext>
              </a:extLst>
            </p:cNvPr>
            <p:cNvSpPr/>
            <p:nvPr userDrawn="1"/>
          </p:nvSpPr>
          <p:spPr>
            <a:xfrm>
              <a:off x="4924405" y="2833102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7" name="Isosceles Triangle 29">
              <a:extLst>
                <a:ext uri="{FF2B5EF4-FFF2-40B4-BE49-F238E27FC236}">
                  <a16:creationId xmlns:a16="http://schemas.microsoft.com/office/drawing/2014/main" xmlns="" id="{D7F26186-8A29-4184-87F7-2333AF3BD8BF}"/>
                </a:ext>
              </a:extLst>
            </p:cNvPr>
            <p:cNvSpPr/>
            <p:nvPr userDrawn="1"/>
          </p:nvSpPr>
          <p:spPr>
            <a:xfrm rot="2229047">
              <a:off x="4464244" y="2395672"/>
              <a:ext cx="1151941" cy="849206"/>
            </a:xfrm>
            <a:prstGeom prst="triangle">
              <a:avLst/>
            </a:prstGeom>
            <a:noFill/>
            <a:ln>
              <a:solidFill>
                <a:srgbClr val="6666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8" name="Oval 30">
              <a:extLst>
                <a:ext uri="{FF2B5EF4-FFF2-40B4-BE49-F238E27FC236}">
                  <a16:creationId xmlns:a16="http://schemas.microsoft.com/office/drawing/2014/main" xmlns="" id="{33DC0824-AF90-4E4C-8416-83F25C79922E}"/>
                </a:ext>
              </a:extLst>
            </p:cNvPr>
            <p:cNvSpPr/>
            <p:nvPr userDrawn="1"/>
          </p:nvSpPr>
          <p:spPr>
            <a:xfrm>
              <a:off x="8402941" y="546215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09" name="Oval 31">
              <a:extLst>
                <a:ext uri="{FF2B5EF4-FFF2-40B4-BE49-F238E27FC236}">
                  <a16:creationId xmlns:a16="http://schemas.microsoft.com/office/drawing/2014/main" xmlns="" id="{266412C2-C8E0-4ABE-81AC-25C04D58D7CF}"/>
                </a:ext>
              </a:extLst>
            </p:cNvPr>
            <p:cNvSpPr/>
            <p:nvPr userDrawn="1"/>
          </p:nvSpPr>
          <p:spPr>
            <a:xfrm>
              <a:off x="7367606" y="558038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10" name="Oval 32">
              <a:extLst>
                <a:ext uri="{FF2B5EF4-FFF2-40B4-BE49-F238E27FC236}">
                  <a16:creationId xmlns:a16="http://schemas.microsoft.com/office/drawing/2014/main" xmlns="" id="{62ED9975-AE57-4729-B774-6FF940BB2FD0}"/>
                </a:ext>
              </a:extLst>
            </p:cNvPr>
            <p:cNvSpPr/>
            <p:nvPr userDrawn="1"/>
          </p:nvSpPr>
          <p:spPr>
            <a:xfrm>
              <a:off x="8168462" y="227372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11" name="Rectangle 33">
              <a:extLst>
                <a:ext uri="{FF2B5EF4-FFF2-40B4-BE49-F238E27FC236}">
                  <a16:creationId xmlns:a16="http://schemas.microsoft.com/office/drawing/2014/main" xmlns="" id="{62E82037-5696-48EA-8591-6DB88BD11355}"/>
                </a:ext>
              </a:extLst>
            </p:cNvPr>
            <p:cNvSpPr/>
            <p:nvPr userDrawn="1"/>
          </p:nvSpPr>
          <p:spPr>
            <a:xfrm rot="1321415">
              <a:off x="7987137" y="2288251"/>
              <a:ext cx="171451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061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61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6" name="think-cell Slide" r:id="rId4" imgW="473" imgH="470" progId="TCLayout.ActiveDocument.1">
                  <p:embed/>
                </p:oleObj>
              </mc:Choice>
              <mc:Fallback>
                <p:oleObj name="think-cell Slide" r:id="rId4" imgW="473" imgH="470" progId="TCLayout.ActiveDocument.1">
                  <p:embed/>
                  <p:pic>
                    <p:nvPicPr>
                      <p:cNvPr id="26" name="Object 2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61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182B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8" y="28"/>
            <a:ext cx="717631" cy="5730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 userDrawn="1"/>
        </p:nvSpPr>
        <p:spPr>
          <a:xfrm>
            <a:off x="700965" y="553578"/>
            <a:ext cx="120571" cy="914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838200" y="5981700"/>
            <a:ext cx="10515600" cy="1905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42009" y="2321949"/>
            <a:ext cx="5139691" cy="3545452"/>
          </a:xfrm>
          <a:prstGeom prst="rect">
            <a:avLst/>
          </a:prstGeom>
          <a:noFill/>
          <a:ln>
            <a:noFill/>
          </a:ln>
        </p:spPr>
        <p:txBody>
          <a:bodyPr lIns="0">
            <a:normAutofit/>
          </a:bodyPr>
          <a:lstStyle>
            <a:lvl1pPr marL="171434" indent="274293">
              <a:buFont typeface="Wingdings" panose="05000000000000000000" pitchFamily="2" charset="2"/>
              <a:buChar char="§"/>
              <a:defRPr sz="1100" b="0">
                <a:solidFill>
                  <a:srgbClr val="02020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12595" y="2326445"/>
            <a:ext cx="5148072" cy="3540955"/>
          </a:xfrm>
          <a:prstGeom prst="rect">
            <a:avLst/>
          </a:prstGeom>
          <a:noFill/>
          <a:ln>
            <a:noFill/>
          </a:ln>
        </p:spPr>
        <p:txBody>
          <a:bodyPr lIns="0">
            <a:normAutofit/>
          </a:bodyPr>
          <a:lstStyle>
            <a:lvl1pPr marL="171434" indent="274293">
              <a:buFont typeface="Wingdings" panose="05000000000000000000" pitchFamily="2" charset="2"/>
              <a:buChar char="§"/>
              <a:defRPr sz="1100" b="0">
                <a:solidFill>
                  <a:srgbClr val="02020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49677" y="1833380"/>
            <a:ext cx="5135835" cy="479360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40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18713" y="1832610"/>
            <a:ext cx="5135835" cy="479360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40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5600159" y="6211250"/>
            <a:ext cx="601980" cy="6383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 flipV="1">
            <a:off x="814127" y="6214213"/>
            <a:ext cx="601980" cy="6383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 flipH="1" flipV="1">
            <a:off x="10743679" y="6211466"/>
            <a:ext cx="601980" cy="6383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 userDrawn="1"/>
        </p:nvSpPr>
        <p:spPr>
          <a:xfrm>
            <a:off x="717629" y="6110712"/>
            <a:ext cx="120571" cy="914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5497985" y="6110712"/>
            <a:ext cx="120571" cy="914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4" name="Oval 53"/>
          <p:cNvSpPr/>
          <p:nvPr userDrawn="1"/>
        </p:nvSpPr>
        <p:spPr>
          <a:xfrm>
            <a:off x="10634473" y="6110712"/>
            <a:ext cx="120571" cy="914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8"/>
          <p:cNvSpPr txBox="1">
            <a:spLocks/>
          </p:cNvSpPr>
          <p:nvPr userDrawn="1"/>
        </p:nvSpPr>
        <p:spPr>
          <a:xfrm>
            <a:off x="11325743" y="6371132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683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61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0" name="think-cell Slide" r:id="rId4" imgW="473" imgH="470" progId="TCLayout.ActiveDocument.1">
                  <p:embed/>
                </p:oleObj>
              </mc:Choice>
              <mc:Fallback>
                <p:oleObj name="think-cell Slide" r:id="rId4" imgW="473" imgH="470" progId="TCLayout.ActiveDocument.1">
                  <p:embed/>
                  <p:pic>
                    <p:nvPicPr>
                      <p:cNvPr id="25" name="Object 2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61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2020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90500" y="6858000"/>
            <a:ext cx="1727200" cy="104775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 defTabSz="914268"/>
            <a:endParaRPr lang="en-US" sz="900" dirty="0">
              <a:solidFill>
                <a:srgbClr val="CBC9C3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838200" y="5981700"/>
            <a:ext cx="10515600" cy="1905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838200" y="718734"/>
            <a:ext cx="10515600" cy="971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49675" y="1847262"/>
            <a:ext cx="3410712" cy="465478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40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49675" y="2354905"/>
            <a:ext cx="3410712" cy="3512494"/>
          </a:xfrm>
          <a:prstGeom prst="rect">
            <a:avLst/>
          </a:prstGeom>
          <a:noFill/>
          <a:ln>
            <a:noFill/>
          </a:ln>
        </p:spPr>
        <p:txBody>
          <a:bodyPr lIns="0">
            <a:normAutofit/>
          </a:bodyPr>
          <a:lstStyle>
            <a:lvl1pPr marL="171437" indent="274298">
              <a:buFont typeface="Wingdings" panose="05000000000000000000" pitchFamily="2" charset="2"/>
              <a:buChar char="§"/>
              <a:defRPr sz="1100" b="0">
                <a:solidFill>
                  <a:srgbClr val="66666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90644" y="1847267"/>
            <a:ext cx="3410712" cy="465479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40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390644" y="2354904"/>
            <a:ext cx="3410712" cy="3512494"/>
          </a:xfrm>
          <a:prstGeom prst="rect">
            <a:avLst/>
          </a:prstGeom>
          <a:noFill/>
          <a:ln>
            <a:noFill/>
          </a:ln>
        </p:spPr>
        <p:txBody>
          <a:bodyPr lIns="0">
            <a:normAutofit/>
          </a:bodyPr>
          <a:lstStyle>
            <a:lvl1pPr marL="171437" indent="274298">
              <a:buFont typeface="Wingdings" panose="05000000000000000000" pitchFamily="2" charset="2"/>
              <a:buChar char="§"/>
              <a:defRPr sz="1100" b="0">
                <a:solidFill>
                  <a:srgbClr val="66666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31631" y="1847267"/>
            <a:ext cx="3421871" cy="465479"/>
          </a:xfrm>
          <a:prstGeom prst="rect">
            <a:avLst/>
          </a:prstGeom>
          <a:noFill/>
          <a:ln>
            <a:noFill/>
          </a:ln>
        </p:spPr>
        <p:txBody>
          <a:bodyPr lIns="0"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40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7942771" y="2354906"/>
            <a:ext cx="3410712" cy="3512494"/>
          </a:xfrm>
          <a:prstGeom prst="rect">
            <a:avLst/>
          </a:prstGeom>
          <a:noFill/>
          <a:ln>
            <a:noFill/>
          </a:ln>
        </p:spPr>
        <p:txBody>
          <a:bodyPr lIns="0">
            <a:normAutofit/>
          </a:bodyPr>
          <a:lstStyle>
            <a:lvl1pPr marL="171437" indent="274298">
              <a:buFont typeface="Wingdings" panose="05000000000000000000" pitchFamily="2" charset="2"/>
              <a:buChar char="§"/>
              <a:defRPr sz="1100" b="0">
                <a:solidFill>
                  <a:srgbClr val="66666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Oval 54"/>
          <p:cNvSpPr/>
          <p:nvPr userDrawn="1"/>
        </p:nvSpPr>
        <p:spPr>
          <a:xfrm>
            <a:off x="9863697" y="5285393"/>
            <a:ext cx="3413760" cy="256032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56" name="Oval 55"/>
          <p:cNvSpPr/>
          <p:nvPr userDrawn="1"/>
        </p:nvSpPr>
        <p:spPr>
          <a:xfrm>
            <a:off x="9985617" y="5376833"/>
            <a:ext cx="3169920" cy="23774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58" name="Oval 57"/>
          <p:cNvSpPr/>
          <p:nvPr userDrawn="1"/>
        </p:nvSpPr>
        <p:spPr>
          <a:xfrm>
            <a:off x="9756687" y="5194300"/>
            <a:ext cx="3657600" cy="27432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59"/>
          <p:cNvSpPr/>
          <p:nvPr userDrawn="1"/>
        </p:nvSpPr>
        <p:spPr>
          <a:xfrm>
            <a:off x="9437543" y="4783205"/>
            <a:ext cx="4415239" cy="3311429"/>
          </a:xfrm>
          <a:prstGeom prst="ellipse">
            <a:avLst/>
          </a:prstGeom>
          <a:solidFill>
            <a:srgbClr val="FFFFFF">
              <a:alpha val="67000"/>
            </a:srgb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Shape 8"/>
          <p:cNvSpPr txBox="1">
            <a:spLocks/>
          </p:cNvSpPr>
          <p:nvPr userDrawn="1"/>
        </p:nvSpPr>
        <p:spPr>
          <a:xfrm>
            <a:off x="11325743" y="6371133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7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ct 5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61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4" name="think-cell Slide" r:id="rId4" imgW="473" imgH="470" progId="TCLayout.ActiveDocument.1">
                  <p:embed/>
                </p:oleObj>
              </mc:Choice>
              <mc:Fallback>
                <p:oleObj name="think-cell Slide" r:id="rId4" imgW="473" imgH="470" progId="TCLayout.ActiveDocument.1">
                  <p:embed/>
                  <p:pic>
                    <p:nvPicPr>
                      <p:cNvPr id="56" name="Object 5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61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reeform 51"/>
          <p:cNvSpPr/>
          <p:nvPr userDrawn="1"/>
        </p:nvSpPr>
        <p:spPr>
          <a:xfrm flipH="1">
            <a:off x="6096011" y="6"/>
            <a:ext cx="6095999" cy="6857995"/>
          </a:xfrm>
          <a:custGeom>
            <a:avLst/>
            <a:gdLst>
              <a:gd name="connsiteX0" fmla="*/ 5806440 w 5806440"/>
              <a:gd name="connsiteY0" fmla="*/ 0 h 6903720"/>
              <a:gd name="connsiteX1" fmla="*/ 4099560 w 5806440"/>
              <a:gd name="connsiteY1" fmla="*/ 6903720 h 6903720"/>
              <a:gd name="connsiteX2" fmla="*/ 0 w 5806440"/>
              <a:gd name="connsiteY2" fmla="*/ 6903720 h 6903720"/>
              <a:gd name="connsiteX3" fmla="*/ 0 w 5806440"/>
              <a:gd name="connsiteY3" fmla="*/ 30480 h 6903720"/>
              <a:gd name="connsiteX4" fmla="*/ 5806440 w 5806440"/>
              <a:gd name="connsiteY4" fmla="*/ 0 h 6903720"/>
              <a:gd name="connsiteX0" fmla="*/ 5806440 w 5806440"/>
              <a:gd name="connsiteY0" fmla="*/ 4435 h 6908155"/>
              <a:gd name="connsiteX1" fmla="*/ 4099560 w 5806440"/>
              <a:gd name="connsiteY1" fmla="*/ 6908155 h 6908155"/>
              <a:gd name="connsiteX2" fmla="*/ 0 w 5806440"/>
              <a:gd name="connsiteY2" fmla="*/ 6908155 h 6908155"/>
              <a:gd name="connsiteX3" fmla="*/ 3238 w 5806440"/>
              <a:gd name="connsiteY3" fmla="*/ 0 h 6908155"/>
              <a:gd name="connsiteX4" fmla="*/ 5806440 w 5806440"/>
              <a:gd name="connsiteY4" fmla="*/ 4435 h 6908155"/>
              <a:gd name="connsiteX0" fmla="*/ 5806440 w 5806440"/>
              <a:gd name="connsiteY0" fmla="*/ 4435 h 6908155"/>
              <a:gd name="connsiteX1" fmla="*/ 4099560 w 5806440"/>
              <a:gd name="connsiteY1" fmla="*/ 6908155 h 6908155"/>
              <a:gd name="connsiteX2" fmla="*/ 0 w 5806440"/>
              <a:gd name="connsiteY2" fmla="*/ 6908155 h 6908155"/>
              <a:gd name="connsiteX3" fmla="*/ 3238 w 5806440"/>
              <a:gd name="connsiteY3" fmla="*/ 0 h 6908155"/>
              <a:gd name="connsiteX4" fmla="*/ 5806440 w 5806440"/>
              <a:gd name="connsiteY4" fmla="*/ 4435 h 690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6440" h="6908155">
                <a:moveTo>
                  <a:pt x="5806440" y="4435"/>
                </a:moveTo>
                <a:lnTo>
                  <a:pt x="4099560" y="6908155"/>
                </a:lnTo>
                <a:lnTo>
                  <a:pt x="0" y="6908155"/>
                </a:lnTo>
                <a:cubicBezTo>
                  <a:pt x="1079" y="4605437"/>
                  <a:pt x="2159" y="2302718"/>
                  <a:pt x="3238" y="0"/>
                </a:cubicBezTo>
                <a:lnTo>
                  <a:pt x="5806440" y="4435"/>
                </a:lnTo>
                <a:close/>
              </a:path>
            </a:pathLst>
          </a:custGeom>
          <a:solidFill>
            <a:srgbClr val="FF0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 defTabSz="914268"/>
            <a:endParaRPr lang="en-US" sz="900" dirty="0">
              <a:solidFill>
                <a:srgbClr val="CBC9C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7" y="1181593"/>
            <a:ext cx="5143500" cy="3516491"/>
          </a:xfrm>
          <a:ln w="22225">
            <a:noFill/>
          </a:ln>
        </p:spPr>
        <p:txBody>
          <a:bodyPr>
            <a:normAutofit/>
          </a:bodyPr>
          <a:lstStyle>
            <a:lvl1pPr indent="0" algn="l">
              <a:spcAft>
                <a:spcPts val="600"/>
              </a:spcAft>
              <a:defRPr sz="3600">
                <a:solidFill>
                  <a:srgbClr val="0202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38207" y="4864580"/>
            <a:ext cx="5143500" cy="10113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1">
                <a:latin typeface="Century Gothic" panose="020B0502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20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Object 8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61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8" name="think-cell Slide" r:id="rId4" imgW="473" imgH="470" progId="TCLayout.ActiveDocument.1">
                  <p:embed/>
                </p:oleObj>
              </mc:Choice>
              <mc:Fallback>
                <p:oleObj name="think-cell Slide" r:id="rId4" imgW="473" imgH="470" progId="TCLayout.ActiveDocument.1">
                  <p:embed/>
                  <p:pic>
                    <p:nvPicPr>
                      <p:cNvPr id="82" name="Object 8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61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Oval 77"/>
          <p:cNvSpPr/>
          <p:nvPr userDrawn="1"/>
        </p:nvSpPr>
        <p:spPr>
          <a:xfrm>
            <a:off x="9863697" y="5285393"/>
            <a:ext cx="3413760" cy="256032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80" name="Oval 79"/>
          <p:cNvSpPr/>
          <p:nvPr userDrawn="1"/>
        </p:nvSpPr>
        <p:spPr>
          <a:xfrm>
            <a:off x="9985617" y="5376833"/>
            <a:ext cx="3169920" cy="23774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85800"/>
            <a:ext cx="10515600" cy="10388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СОДЕРЖАНИЕ</a:t>
            </a:r>
            <a:endParaRPr lang="en-US" dirty="0"/>
          </a:p>
        </p:txBody>
      </p:sp>
      <p:sp>
        <p:nvSpPr>
          <p:cNvPr id="41" name="Freeform 5"/>
          <p:cNvSpPr>
            <a:spLocks/>
          </p:cNvSpPr>
          <p:nvPr userDrawn="1"/>
        </p:nvSpPr>
        <p:spPr bwMode="auto">
          <a:xfrm flipH="1">
            <a:off x="849772" y="1837446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Freeform 5"/>
          <p:cNvSpPr>
            <a:spLocks/>
          </p:cNvSpPr>
          <p:nvPr userDrawn="1"/>
        </p:nvSpPr>
        <p:spPr bwMode="auto">
          <a:xfrm flipH="1">
            <a:off x="850520" y="2508817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426087" y="3317000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47" name="Freeform 5"/>
          <p:cNvSpPr>
            <a:spLocks/>
          </p:cNvSpPr>
          <p:nvPr userDrawn="1"/>
        </p:nvSpPr>
        <p:spPr bwMode="auto">
          <a:xfrm flipH="1">
            <a:off x="849024" y="3180188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26087" y="3988371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50" name="Freeform 5"/>
          <p:cNvSpPr>
            <a:spLocks/>
          </p:cNvSpPr>
          <p:nvPr userDrawn="1"/>
        </p:nvSpPr>
        <p:spPr bwMode="auto">
          <a:xfrm flipH="1">
            <a:off x="848276" y="3851559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>
          <a:xfrm>
            <a:off x="9756687" y="5194300"/>
            <a:ext cx="3657600" cy="27432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81" name="Oval 80"/>
          <p:cNvSpPr/>
          <p:nvPr userDrawn="1"/>
        </p:nvSpPr>
        <p:spPr>
          <a:xfrm>
            <a:off x="9362971" y="4859500"/>
            <a:ext cx="4415239" cy="3311429"/>
          </a:xfrm>
          <a:prstGeom prst="ellipse">
            <a:avLst/>
          </a:prstGeom>
          <a:solidFill>
            <a:srgbClr val="FFFFFF">
              <a:alpha val="67000"/>
            </a:srgb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426087" y="4659742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53" name="Freeform 5"/>
          <p:cNvSpPr>
            <a:spLocks/>
          </p:cNvSpPr>
          <p:nvPr userDrawn="1"/>
        </p:nvSpPr>
        <p:spPr bwMode="auto">
          <a:xfrm flipH="1">
            <a:off x="847524" y="4522930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22343" y="5331113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56" name="Freeform 5"/>
          <p:cNvSpPr>
            <a:spLocks/>
          </p:cNvSpPr>
          <p:nvPr userDrawn="1"/>
        </p:nvSpPr>
        <p:spPr bwMode="auto">
          <a:xfrm flipH="1">
            <a:off x="846776" y="5194300"/>
            <a:ext cx="505773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/>
          <a:p>
            <a:pPr algn="ctr" defTabSz="914268"/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26087" y="1968640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429611" y="2645629"/>
            <a:ext cx="8315692" cy="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610" tIns="54610" rIns="54610" bIns="5461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800" b="0" baseline="0" smtClean="0">
                <a:solidFill>
                  <a:srgbClr val="E3293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8" y="29"/>
            <a:ext cx="717631" cy="5730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>
            <a:off x="700969" y="553578"/>
            <a:ext cx="120571" cy="914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68"/>
            <a:endParaRPr lang="en-US" sz="9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hape 8"/>
          <p:cNvSpPr txBox="1">
            <a:spLocks/>
          </p:cNvSpPr>
          <p:nvPr userDrawn="1"/>
        </p:nvSpPr>
        <p:spPr>
          <a:xfrm>
            <a:off x="11519735" y="6609304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342900"/>
            <a:ext cx="10515600" cy="342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00" baseline="0">
                <a:solidFill>
                  <a:srgbClr val="02020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sz="1300" dirty="0"/>
              <a:t>SUPER TITLE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3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3885-D8B5-49F4-8801-C9BCB5D4FB6F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387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ct 3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61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6" name="think-cell Slide" r:id="rId11" imgW="473" imgH="470" progId="TCLayout.ActiveDocument.1">
                  <p:embed/>
                </p:oleObj>
              </mc:Choice>
              <mc:Fallback>
                <p:oleObj name="think-cell Slide" r:id="rId11" imgW="473" imgH="470" progId="TCLayout.ActiveDocument.1">
                  <p:embed/>
                  <p:pic>
                    <p:nvPicPr>
                      <p:cNvPr id="36" name="Object 35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61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 hidden="1"/>
          <p:cNvSpPr/>
          <p:nvPr userDrawn="1">
            <p:custDataLst>
              <p:tags r:id="rId3"/>
            </p:custDataLst>
          </p:nvPr>
        </p:nvSpPr>
        <p:spPr bwMode="auto">
          <a:xfrm>
            <a:off x="18" y="0"/>
            <a:ext cx="158751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268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CBC9C3"/>
              </a:solidFill>
              <a:sym typeface="Calibri" panose="020F050202020403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431925" y="7378700"/>
            <a:ext cx="1727200" cy="104775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 defTabSz="914268"/>
            <a:endParaRPr lang="en-US" sz="900" dirty="0">
              <a:solidFill>
                <a:srgbClr val="CBC9C3"/>
              </a:solidFill>
            </a:endParaRPr>
          </a:p>
        </p:txBody>
      </p:sp>
      <p:graphicFrame>
        <p:nvGraphicFramePr>
          <p:cNvPr id="11" name="Object 10"/>
          <p:cNvGraphicFramePr>
            <a:graphicFrameLocks/>
          </p:cNvGraphicFramePr>
          <p:nvPr userDrawn="1">
            <p:custDataLst>
              <p:tags r:id="rId4"/>
            </p:custDataLst>
            <p:extLst/>
          </p:nvPr>
        </p:nvGraphicFramePr>
        <p:xfrm>
          <a:off x="812800" y="3924320"/>
          <a:ext cx="5303560" cy="1843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7" name="Chart" r:id="rId13" imgW="3981489" imgH="1847880" progId="MSGraph.Chart.8">
                  <p:embed followColorScheme="full"/>
                </p:oleObj>
              </mc:Choice>
              <mc:Fallback>
                <p:oleObj name="Chart" r:id="rId13" imgW="3981489" imgH="1847880" progId="MSGraph.Chart.8">
                  <p:embed followColorScheme="full"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12800" y="3924320"/>
                        <a:ext cx="5303560" cy="1843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>
            <p:custDataLst>
              <p:tags r:id="rId5"/>
            </p:custDataLst>
          </p:nvPr>
        </p:nvSpPr>
        <p:spPr bwMode="auto">
          <a:xfrm>
            <a:off x="3316820" y="5727729"/>
            <a:ext cx="32173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defTabSz="914328">
              <a:spcBef>
                <a:spcPct val="0"/>
              </a:spcBef>
              <a:spcAft>
                <a:spcPct val="0"/>
              </a:spcAft>
            </a:pPr>
            <a:fld id="{D9CCC607-DD18-4D4C-9E31-E0496B1DFFC7}" type="datetime'''''''''2''''''''''''''''''''''''''''0''''12'">
              <a:rPr lang="en-US" altLang="en-US" sz="900" smtClean="0">
                <a:solidFill>
                  <a:srgbClr val="020202"/>
                </a:solidFill>
                <a:sym typeface="+mn-lt"/>
              </a:rPr>
              <a:pPr algn="ctr" defTabSz="914328">
                <a:spcBef>
                  <a:spcPct val="0"/>
                </a:spcBef>
                <a:spcAft>
                  <a:spcPct val="0"/>
                </a:spcAft>
              </a:pPr>
              <a:t>2012</a:t>
            </a:fld>
            <a:endParaRPr lang="en-US" sz="900" dirty="0">
              <a:solidFill>
                <a:srgbClr val="020202"/>
              </a:solidFill>
              <a:sym typeface="+mn-lt"/>
            </a:endParaRPr>
          </a:p>
        </p:txBody>
      </p:sp>
      <p:sp>
        <p:nvSpPr>
          <p:cNvPr id="41" name="Rectangle 40"/>
          <p:cNvSpPr/>
          <p:nvPr userDrawn="1">
            <p:custDataLst>
              <p:tags r:id="rId6"/>
            </p:custDataLst>
          </p:nvPr>
        </p:nvSpPr>
        <p:spPr bwMode="auto">
          <a:xfrm>
            <a:off x="857255" y="4795867"/>
            <a:ext cx="370417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 defTabSz="914268">
              <a:spcBef>
                <a:spcPct val="0"/>
              </a:spcBef>
              <a:spcAft>
                <a:spcPct val="0"/>
              </a:spcAft>
            </a:pPr>
            <a:fld id="{5172DF11-6B37-4220-8811-AD4B0105C286}" type="datetime'''S''''''''''''''''''''''''''er''i''''''''''es'''''''">
              <a:rPr lang="en-US" altLang="en-US" sz="900" smtClean="0">
                <a:solidFill>
                  <a:srgbClr val="020202"/>
                </a:solidFill>
                <a:sym typeface="+mn-lt"/>
              </a:rPr>
              <a:pPr algn="r" defTabSz="914268">
                <a:spcBef>
                  <a:spcPct val="0"/>
                </a:spcBef>
                <a:spcAft>
                  <a:spcPct val="0"/>
                </a:spcAft>
              </a:pPr>
              <a:t>Series</a:t>
            </a:fld>
            <a:endParaRPr lang="en-US" sz="900" dirty="0">
              <a:solidFill>
                <a:srgbClr val="020202"/>
              </a:solidFill>
              <a:sym typeface="+mn-lt"/>
            </a:endParaRPr>
          </a:p>
        </p:txBody>
      </p:sp>
      <p:sp>
        <p:nvSpPr>
          <p:cNvPr id="16" name="Rectangle 15"/>
          <p:cNvSpPr/>
          <p:nvPr userDrawn="1">
            <p:custDataLst>
              <p:tags r:id="rId7"/>
            </p:custDataLst>
          </p:nvPr>
        </p:nvSpPr>
        <p:spPr bwMode="auto">
          <a:xfrm>
            <a:off x="4982636" y="5727729"/>
            <a:ext cx="32173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defTabSz="914328">
              <a:spcBef>
                <a:spcPct val="0"/>
              </a:spcBef>
              <a:spcAft>
                <a:spcPct val="0"/>
              </a:spcAft>
            </a:pPr>
            <a:fld id="{70ABA0AA-A674-46B8-8E08-9EE210D62970}" type="datetime'''20''''''''''''1''''''''''''''''''''''''''''''3'''''''''">
              <a:rPr lang="en-US" altLang="en-US" sz="900" smtClean="0">
                <a:solidFill>
                  <a:srgbClr val="020202"/>
                </a:solidFill>
                <a:sym typeface="+mn-lt"/>
              </a:rPr>
              <a:pPr algn="ctr" defTabSz="914328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en-US" sz="900" dirty="0">
              <a:solidFill>
                <a:srgbClr val="020202"/>
              </a:solidFill>
              <a:sym typeface="+mn-lt"/>
            </a:endParaRPr>
          </a:p>
        </p:txBody>
      </p:sp>
      <p:sp>
        <p:nvSpPr>
          <p:cNvPr id="40" name="Rectangle 39"/>
          <p:cNvSpPr/>
          <p:nvPr userDrawn="1">
            <p:custDataLst>
              <p:tags r:id="rId8"/>
            </p:custDataLst>
          </p:nvPr>
        </p:nvSpPr>
        <p:spPr bwMode="auto">
          <a:xfrm>
            <a:off x="857255" y="4468842"/>
            <a:ext cx="370417" cy="136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 defTabSz="914268">
              <a:spcBef>
                <a:spcPct val="0"/>
              </a:spcBef>
              <a:spcAft>
                <a:spcPct val="0"/>
              </a:spcAft>
            </a:pPr>
            <a:fld id="{6C49DF38-90DE-4382-B8E2-1482DB4B19A7}" type="datetime'''S''''''''e''''''''''''''''r''i''''''''''''es'">
              <a:rPr lang="en-US" altLang="en-US" sz="900" smtClean="0">
                <a:solidFill>
                  <a:srgbClr val="020202"/>
                </a:solidFill>
                <a:sym typeface="+mn-lt"/>
              </a:rPr>
              <a:pPr algn="r" defTabSz="914268">
                <a:spcBef>
                  <a:spcPct val="0"/>
                </a:spcBef>
                <a:spcAft>
                  <a:spcPct val="0"/>
                </a:spcAft>
              </a:pPr>
              <a:t>Series</a:t>
            </a:fld>
            <a:endParaRPr lang="en-US" sz="900" dirty="0">
              <a:solidFill>
                <a:srgbClr val="020202"/>
              </a:solidFill>
              <a:sym typeface="+mn-lt"/>
            </a:endParaRPr>
          </a:p>
        </p:txBody>
      </p:sp>
      <p:sp>
        <p:nvSpPr>
          <p:cNvPr id="13" name="Rectangle 12"/>
          <p:cNvSpPr/>
          <p:nvPr userDrawn="1">
            <p:custDataLst>
              <p:tags r:id="rId9"/>
            </p:custDataLst>
          </p:nvPr>
        </p:nvSpPr>
        <p:spPr bwMode="auto">
          <a:xfrm>
            <a:off x="1651000" y="5727729"/>
            <a:ext cx="32173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defTabSz="914328">
              <a:spcBef>
                <a:spcPct val="0"/>
              </a:spcBef>
              <a:spcAft>
                <a:spcPct val="0"/>
              </a:spcAft>
            </a:pPr>
            <a:fld id="{45D1D7BB-D1BC-4E60-8C0A-1F868B993C17}" type="datetime'''''''2''0''1''''''''''''''''''''''''''''''''1'''''">
              <a:rPr lang="en-US" altLang="en-US" sz="900" smtClean="0">
                <a:solidFill>
                  <a:srgbClr val="020202"/>
                </a:solidFill>
                <a:sym typeface="+mn-lt"/>
              </a:rPr>
              <a:pPr algn="ctr" defTabSz="914328">
                <a:spcBef>
                  <a:spcPct val="0"/>
                </a:spcBef>
                <a:spcAft>
                  <a:spcPct val="0"/>
                </a:spcAft>
              </a:pPr>
              <a:t>2011</a:t>
            </a:fld>
            <a:endParaRPr lang="en-US" sz="900" dirty="0">
              <a:solidFill>
                <a:srgbClr val="020202"/>
              </a:solidFill>
              <a:sym typeface="+mn-lt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53319" y="3710632"/>
            <a:ext cx="5128399" cy="30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pPr defTabSz="914268"/>
            <a:r>
              <a:rPr lang="ru-RU" sz="1200" dirty="0">
                <a:solidFill>
                  <a:srgbClr val="020202"/>
                </a:solidFill>
                <a:latin typeface="Century Gothic" panose="020B0502020202020204" pitchFamily="34" charset="0"/>
              </a:rPr>
              <a:t>График с основными цветами по порядку</a:t>
            </a:r>
            <a:r>
              <a:rPr lang="en-US" sz="1200" i="1" dirty="0">
                <a:solidFill>
                  <a:srgbClr val="020202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8" name="Title Placeholder 1"/>
          <p:cNvSpPr>
            <a:spLocks noGrp="1"/>
          </p:cNvSpPr>
          <p:nvPr>
            <p:ph type="title"/>
          </p:nvPr>
        </p:nvSpPr>
        <p:spPr>
          <a:xfrm>
            <a:off x="838200" y="698013"/>
            <a:ext cx="10515600" cy="987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8" name="Rectangle 67"/>
          <p:cNvSpPr/>
          <p:nvPr userDrawn="1"/>
        </p:nvSpPr>
        <p:spPr>
          <a:xfrm>
            <a:off x="6210300" y="1843901"/>
            <a:ext cx="514350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68">
              <a:spcBef>
                <a:spcPts val="600"/>
              </a:spcBef>
              <a:buClr>
                <a:srgbClr val="000000"/>
              </a:buClr>
            </a:pPr>
            <a:r>
              <a:rPr lang="ru-RU" sz="1400" dirty="0">
                <a:solidFill>
                  <a:srgbClr val="182B5E"/>
                </a:solidFill>
                <a:latin typeface="Century Gothic" panose="020B0502020202020204" pitchFamily="34" charset="0"/>
              </a:rPr>
              <a:t>Заголовки</a:t>
            </a:r>
            <a:r>
              <a:rPr lang="ru-RU" sz="1800" dirty="0">
                <a:solidFill>
                  <a:srgbClr val="182B5E"/>
                </a:solidFill>
                <a:latin typeface="Century Gothic" panose="020B0502020202020204" pitchFamily="34" charset="0"/>
              </a:rPr>
              <a:t> – </a:t>
            </a:r>
            <a:r>
              <a:rPr lang="en-US" sz="3200" b="1" dirty="0">
                <a:solidFill>
                  <a:srgbClr val="182B5E"/>
                </a:solidFill>
                <a:latin typeface="Century Gothic" panose="020B0502020202020204" pitchFamily="34" charset="0"/>
              </a:rPr>
              <a:t>Century Gothic </a:t>
            </a:r>
            <a:r>
              <a:rPr lang="ru-RU" sz="3200" b="1" dirty="0">
                <a:solidFill>
                  <a:srgbClr val="182B5E"/>
                </a:solidFill>
                <a:latin typeface="Century Gothic" panose="020B0502020202020204" pitchFamily="34" charset="0"/>
              </a:rPr>
              <a:t>32</a:t>
            </a:r>
            <a:r>
              <a:rPr lang="en-US" sz="3200" b="1" dirty="0">
                <a:solidFill>
                  <a:srgbClr val="182B5E"/>
                </a:solidFill>
                <a:latin typeface="Century Gothic" panose="020B0502020202020204" pitchFamily="34" charset="0"/>
              </a:rPr>
              <a:t> pt, bold</a:t>
            </a:r>
          </a:p>
          <a:p>
            <a:pPr defTabSz="914268">
              <a:spcBef>
                <a:spcPts val="600"/>
              </a:spcBef>
              <a:buClr>
                <a:srgbClr val="000000"/>
              </a:buClr>
            </a:pPr>
            <a:r>
              <a:rPr lang="ru-RU" sz="1400" dirty="0">
                <a:solidFill>
                  <a:srgbClr val="182B5E"/>
                </a:solidFill>
                <a:latin typeface="Century Gothic" panose="020B0502020202020204" pitchFamily="34" charset="0"/>
              </a:rPr>
              <a:t>Подзаголовки </a:t>
            </a:r>
            <a:r>
              <a:rPr lang="ru-RU" sz="1800" dirty="0">
                <a:solidFill>
                  <a:srgbClr val="182B5E"/>
                </a:solidFill>
                <a:latin typeface="Century Gothic" panose="020B0502020202020204" pitchFamily="34" charset="0"/>
              </a:rPr>
              <a:t>– </a:t>
            </a:r>
            <a:r>
              <a:rPr lang="en-US" sz="1400" b="1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Century Gothic  </a:t>
            </a:r>
            <a:r>
              <a:rPr lang="ru-RU" sz="1400" b="1" dirty="0">
                <a:solidFill>
                  <a:srgbClr val="182B5E"/>
                </a:solidFill>
                <a:latin typeface="Century Gothic" panose="020B0502020202020204" pitchFamily="34" charset="0"/>
              </a:rPr>
              <a:t>14 </a:t>
            </a:r>
            <a:r>
              <a:rPr lang="en-US" sz="1400" b="1" dirty="0">
                <a:solidFill>
                  <a:srgbClr val="182B5E"/>
                </a:solidFill>
                <a:latin typeface="Century Gothic" panose="020B0502020202020204" pitchFamily="34" charset="0"/>
              </a:rPr>
              <a:t>pt, bold</a:t>
            </a:r>
            <a:endParaRPr lang="ru-RU" sz="1400" b="1" dirty="0">
              <a:solidFill>
                <a:srgbClr val="182B5E"/>
              </a:solidFill>
              <a:latin typeface="Century Gothic" panose="020B0502020202020204" pitchFamily="34" charset="0"/>
            </a:endParaRPr>
          </a:p>
          <a:p>
            <a:pPr defTabSz="914268">
              <a:spcBef>
                <a:spcPts val="600"/>
              </a:spcBef>
              <a:buClr>
                <a:srgbClr val="000000"/>
              </a:buClr>
            </a:pPr>
            <a:r>
              <a:rPr lang="ru-RU" sz="1400" dirty="0">
                <a:solidFill>
                  <a:srgbClr val="182B5E"/>
                </a:solidFill>
                <a:latin typeface="Century Gothic" panose="020B0502020202020204" pitchFamily="34" charset="0"/>
              </a:rPr>
              <a:t>Супер тайтл</a:t>
            </a:r>
            <a:r>
              <a:rPr lang="en-US" sz="1400" dirty="0">
                <a:solidFill>
                  <a:srgbClr val="182B5E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rgbClr val="182B5E"/>
                </a:solidFill>
                <a:latin typeface="Century Gothic" panose="020B0502020202020204" pitchFamily="34" charset="0"/>
              </a:rPr>
              <a:t>– </a:t>
            </a:r>
            <a:r>
              <a:rPr lang="en-US" sz="13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Century Gothic  1</a:t>
            </a:r>
            <a:r>
              <a:rPr lang="ru-RU" sz="13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3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pt</a:t>
            </a:r>
            <a:endParaRPr lang="ru-RU" sz="1300" dirty="0">
              <a:solidFill>
                <a:srgbClr val="182B5E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68">
              <a:spcBef>
                <a:spcPts val="600"/>
              </a:spcBef>
              <a:buClr>
                <a:srgbClr val="000000"/>
              </a:buClr>
            </a:pPr>
            <a:r>
              <a:rPr lang="ru-RU" sz="1400" dirty="0">
                <a:solidFill>
                  <a:srgbClr val="182B5E"/>
                </a:solidFill>
                <a:latin typeface="Century Gothic" panose="020B0502020202020204" pitchFamily="34" charset="0"/>
              </a:rPr>
              <a:t>Основной текст </a:t>
            </a:r>
            <a:r>
              <a:rPr lang="ru-RU" sz="1800" dirty="0">
                <a:solidFill>
                  <a:srgbClr val="182B5E"/>
                </a:solidFill>
                <a:latin typeface="Century Gothic" panose="020B0502020202020204" pitchFamily="34" charset="0"/>
              </a:rPr>
              <a:t>– </a:t>
            </a:r>
            <a:r>
              <a:rPr lang="en-US" sz="12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Century Gothic  1</a:t>
            </a:r>
            <a:r>
              <a:rPr lang="ru-RU" sz="12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200" dirty="0">
                <a:solidFill>
                  <a:srgbClr val="182B5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pt</a:t>
            </a:r>
            <a:endParaRPr lang="ru-RU" sz="1200" dirty="0">
              <a:solidFill>
                <a:srgbClr val="182B5E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 userDrawn="1">
            <p:extLst/>
          </p:nvPr>
        </p:nvGraphicFramePr>
        <p:xfrm>
          <a:off x="855347" y="1838185"/>
          <a:ext cx="5354956" cy="1686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38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8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87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87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Внутренняя граница ¼ </a:t>
                      </a:r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pt.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ru-RU" sz="1000" u="none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Боковая граница 1</a:t>
                      </a:r>
                      <a:r>
                        <a:rPr lang="en-US" sz="1000" u="none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 pt.</a:t>
                      </a:r>
                      <a:endParaRPr lang="en-US" sz="1000" i="0" u="none" dirty="0">
                        <a:solidFill>
                          <a:srgbClr val="02020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20202"/>
                          </a:solidFill>
                          <a:latin typeface="Century Gothic" panose="020B0502020202020204" pitchFamily="34" charset="0"/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6" name="Rectangle 55"/>
          <p:cNvSpPr/>
          <p:nvPr userDrawn="1"/>
        </p:nvSpPr>
        <p:spPr>
          <a:xfrm>
            <a:off x="853319" y="5981729"/>
            <a:ext cx="5128401" cy="183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pPr defTabSz="914268"/>
            <a:r>
              <a:rPr lang="ru-RU" sz="1200" b="1" dirty="0">
                <a:solidFill>
                  <a:srgbClr val="182B5E"/>
                </a:solidFill>
              </a:rPr>
              <a:t>Гарнитуры: </a:t>
            </a:r>
            <a:r>
              <a:rPr lang="en-US" sz="1200" dirty="0">
                <a:solidFill>
                  <a:srgbClr val="182B5E"/>
                </a:solidFill>
              </a:rPr>
              <a:t>Calibri -</a:t>
            </a:r>
            <a:r>
              <a:rPr lang="ru-RU" sz="1200" dirty="0">
                <a:solidFill>
                  <a:srgbClr val="182B5E"/>
                </a:solidFill>
              </a:rPr>
              <a:t> графики, таблицы</a:t>
            </a:r>
            <a:endParaRPr lang="en-US" sz="1200" dirty="0">
              <a:solidFill>
                <a:srgbClr val="182B5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68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11325743" y="6371133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210300" y="4468822"/>
            <a:ext cx="5143501" cy="0"/>
          </a:xfrm>
          <a:prstGeom prst="line">
            <a:avLst/>
          </a:prstGeom>
          <a:ln w="12700">
            <a:solidFill>
              <a:srgbClr val="0202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C867E-0657-45C4-903F-7D27435184E3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4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DBD1-2A2C-4683-8EED-E4B950A0F5A1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2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9264-FEC1-47E8-99AD-525141366716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4864-FBB9-4E42-BF15-B2FADC948415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oleObject" Target="../embeddings/oleObject10.bin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tags" Target="../tags/tag17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vmlDrawing" Target="../drawings/vmlDrawing9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399E4-5266-453F-A486-0162A795633D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48337FD1-BE52-CA45-85BF-64CDA31171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663488412"/>
              </p:ext>
            </p:extLst>
          </p:nvPr>
        </p:nvGraphicFramePr>
        <p:xfrm>
          <a:off x="1589" y="161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4" name="think-cell Slide" r:id="rId24" imgW="473" imgH="470" progId="TCLayout.ActiveDocument.1">
                  <p:embed/>
                </p:oleObj>
              </mc:Choice>
              <mc:Fallback>
                <p:oleObj name="think-cell Slide" r:id="rId24" imgW="473" imgH="4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1C28406E-D97E-5A4B-B6E7-EEE1A48ACB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9" y="161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3">
            <a:extLst>
              <a:ext uri="{FF2B5EF4-FFF2-40B4-BE49-F238E27FC236}">
                <a16:creationId xmlns:a16="http://schemas.microsoft.com/office/drawing/2014/main" xmlns="" id="{DD46E753-B8CF-EC43-BA10-F2E9EE3E1D17}"/>
              </a:ext>
            </a:extLst>
          </p:cNvPr>
          <p:cNvSpPr/>
          <p:nvPr userDrawn="1"/>
        </p:nvSpPr>
        <p:spPr>
          <a:xfrm>
            <a:off x="11219366" y="6631215"/>
            <a:ext cx="60959" cy="45719"/>
          </a:xfrm>
          <a:prstGeom prst="ellipse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0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9" name="Oval 74">
            <a:extLst>
              <a:ext uri="{FF2B5EF4-FFF2-40B4-BE49-F238E27FC236}">
                <a16:creationId xmlns:a16="http://schemas.microsoft.com/office/drawing/2014/main" xmlns="" id="{439D3E1E-EF19-2944-A3AB-DB3E96061131}"/>
              </a:ext>
            </a:extLst>
          </p:cNvPr>
          <p:cNvSpPr/>
          <p:nvPr userDrawn="1"/>
        </p:nvSpPr>
        <p:spPr>
          <a:xfrm>
            <a:off x="9838919" y="6749445"/>
            <a:ext cx="60959" cy="45719"/>
          </a:xfrm>
          <a:prstGeom prst="ellipse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0"/>
            <a:endParaRPr lang="en-US" sz="1800" dirty="0">
              <a:solidFill>
                <a:srgbClr val="CBC9C3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00F9E6DB-684C-2B44-88BF-EF3494F04C0C}"/>
              </a:ext>
            </a:extLst>
          </p:cNvPr>
          <p:cNvGrpSpPr/>
          <p:nvPr userDrawn="1"/>
        </p:nvGrpSpPr>
        <p:grpSpPr>
          <a:xfrm>
            <a:off x="4397245" y="2927055"/>
            <a:ext cx="7725496" cy="3678935"/>
            <a:chOff x="3297934" y="2927050"/>
            <a:chExt cx="5794122" cy="3678935"/>
          </a:xfrm>
        </p:grpSpPr>
        <p:sp>
          <p:nvSpPr>
            <p:cNvPr id="11" name="Rectangle 47">
              <a:extLst>
                <a:ext uri="{FF2B5EF4-FFF2-40B4-BE49-F238E27FC236}">
                  <a16:creationId xmlns:a16="http://schemas.microsoft.com/office/drawing/2014/main" xmlns="" id="{60825BA8-0323-AF4A-AB5E-57EB526FC1AE}"/>
                </a:ext>
              </a:extLst>
            </p:cNvPr>
            <p:cNvSpPr/>
            <p:nvPr userDrawn="1"/>
          </p:nvSpPr>
          <p:spPr>
            <a:xfrm>
              <a:off x="4193664" y="2927050"/>
              <a:ext cx="2060448" cy="1389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2" name="Oval 48">
              <a:extLst>
                <a:ext uri="{FF2B5EF4-FFF2-40B4-BE49-F238E27FC236}">
                  <a16:creationId xmlns:a16="http://schemas.microsoft.com/office/drawing/2014/main" xmlns="" id="{A09CAE2F-1B32-BD4A-BDCE-2657AD87CA36}"/>
                </a:ext>
              </a:extLst>
            </p:cNvPr>
            <p:cNvSpPr/>
            <p:nvPr userDrawn="1"/>
          </p:nvSpPr>
          <p:spPr>
            <a:xfrm>
              <a:off x="6301230" y="525737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3" name="Oval 49">
              <a:extLst>
                <a:ext uri="{FF2B5EF4-FFF2-40B4-BE49-F238E27FC236}">
                  <a16:creationId xmlns:a16="http://schemas.microsoft.com/office/drawing/2014/main" xmlns="" id="{626ACC87-4C20-9C49-84FD-8D061F76320B}"/>
                </a:ext>
              </a:extLst>
            </p:cNvPr>
            <p:cNvSpPr/>
            <p:nvPr userDrawn="1"/>
          </p:nvSpPr>
          <p:spPr>
            <a:xfrm>
              <a:off x="6025006" y="508592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4" name="Oval 50">
              <a:extLst>
                <a:ext uri="{FF2B5EF4-FFF2-40B4-BE49-F238E27FC236}">
                  <a16:creationId xmlns:a16="http://schemas.microsoft.com/office/drawing/2014/main" xmlns="" id="{11695945-FECF-8A4F-81A6-2F67E4CA00A2}"/>
                </a:ext>
              </a:extLst>
            </p:cNvPr>
            <p:cNvSpPr/>
            <p:nvPr userDrawn="1"/>
          </p:nvSpPr>
          <p:spPr>
            <a:xfrm>
              <a:off x="6025006" y="594571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5" name="Oval 51">
              <a:extLst>
                <a:ext uri="{FF2B5EF4-FFF2-40B4-BE49-F238E27FC236}">
                  <a16:creationId xmlns:a16="http://schemas.microsoft.com/office/drawing/2014/main" xmlns="" id="{D5EB1EC0-F4F0-F24F-A4BA-131E7660616A}"/>
                </a:ext>
              </a:extLst>
            </p:cNvPr>
            <p:cNvSpPr/>
            <p:nvPr userDrawn="1"/>
          </p:nvSpPr>
          <p:spPr>
            <a:xfrm>
              <a:off x="6546975" y="453791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" name="Oval 52">
              <a:extLst>
                <a:ext uri="{FF2B5EF4-FFF2-40B4-BE49-F238E27FC236}">
                  <a16:creationId xmlns:a16="http://schemas.microsoft.com/office/drawing/2014/main" xmlns="" id="{0FCC7501-6CC3-7045-89BB-472439C2B8C5}"/>
                </a:ext>
              </a:extLst>
            </p:cNvPr>
            <p:cNvSpPr/>
            <p:nvPr userDrawn="1"/>
          </p:nvSpPr>
          <p:spPr>
            <a:xfrm>
              <a:off x="6463155" y="536405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7" name="Rectangle 53">
              <a:extLst>
                <a:ext uri="{FF2B5EF4-FFF2-40B4-BE49-F238E27FC236}">
                  <a16:creationId xmlns:a16="http://schemas.microsoft.com/office/drawing/2014/main" xmlns="" id="{4BEB8A8B-E6CF-AD45-A313-3DCB82675B50}"/>
                </a:ext>
              </a:extLst>
            </p:cNvPr>
            <p:cNvSpPr/>
            <p:nvPr userDrawn="1"/>
          </p:nvSpPr>
          <p:spPr>
            <a:xfrm flipV="1">
              <a:off x="8108576" y="3248452"/>
              <a:ext cx="334519" cy="2256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8" name="Isosceles Triangle 54">
              <a:extLst>
                <a:ext uri="{FF2B5EF4-FFF2-40B4-BE49-F238E27FC236}">
                  <a16:creationId xmlns:a16="http://schemas.microsoft.com/office/drawing/2014/main" xmlns="" id="{7B36B36C-BB73-E94B-BA1A-680ABE91A098}"/>
                </a:ext>
              </a:extLst>
            </p:cNvPr>
            <p:cNvSpPr/>
            <p:nvPr userDrawn="1"/>
          </p:nvSpPr>
          <p:spPr>
            <a:xfrm rot="3350450">
              <a:off x="7729141" y="5166711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9" name="Isosceles Triangle 55">
              <a:extLst>
                <a:ext uri="{FF2B5EF4-FFF2-40B4-BE49-F238E27FC236}">
                  <a16:creationId xmlns:a16="http://schemas.microsoft.com/office/drawing/2014/main" xmlns="" id="{7B748705-30AB-B74E-92D0-0D9D899D447A}"/>
                </a:ext>
              </a:extLst>
            </p:cNvPr>
            <p:cNvSpPr/>
            <p:nvPr userDrawn="1"/>
          </p:nvSpPr>
          <p:spPr>
            <a:xfrm rot="20653241">
              <a:off x="7262372" y="6508449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20" name="Straight Connector 56">
              <a:extLst>
                <a:ext uri="{FF2B5EF4-FFF2-40B4-BE49-F238E27FC236}">
                  <a16:creationId xmlns:a16="http://schemas.microsoft.com/office/drawing/2014/main" xmlns="" id="{5BCA0425-68D6-0E43-8D15-50DB354FA34E}"/>
                </a:ext>
              </a:extLst>
            </p:cNvPr>
            <p:cNvCxnSpPr>
              <a:stCxn id="63" idx="7"/>
            </p:cNvCxnSpPr>
            <p:nvPr userDrawn="1"/>
          </p:nvCxnSpPr>
          <p:spPr>
            <a:xfrm flipV="1">
              <a:off x="7058798" y="3591581"/>
              <a:ext cx="2000495" cy="2130625"/>
            </a:xfrm>
            <a:prstGeom prst="line">
              <a:avLst/>
            </a:prstGeom>
            <a:ln w="9525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57">
              <a:extLst>
                <a:ext uri="{FF2B5EF4-FFF2-40B4-BE49-F238E27FC236}">
                  <a16:creationId xmlns:a16="http://schemas.microsoft.com/office/drawing/2014/main" xmlns="" id="{D9B8E077-FA55-0342-A34A-6A5D0E0259C3}"/>
                </a:ext>
              </a:extLst>
            </p:cNvPr>
            <p:cNvSpPr/>
            <p:nvPr userDrawn="1"/>
          </p:nvSpPr>
          <p:spPr>
            <a:xfrm>
              <a:off x="9033636" y="3557535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2" name="Oval 58">
              <a:extLst>
                <a:ext uri="{FF2B5EF4-FFF2-40B4-BE49-F238E27FC236}">
                  <a16:creationId xmlns:a16="http://schemas.microsoft.com/office/drawing/2014/main" xmlns="" id="{AFF86D85-26A6-6147-9853-A5D634A4BF7B}"/>
                </a:ext>
              </a:extLst>
            </p:cNvPr>
            <p:cNvSpPr/>
            <p:nvPr userDrawn="1"/>
          </p:nvSpPr>
          <p:spPr>
            <a:xfrm>
              <a:off x="8413878" y="5115133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xmlns="" id="{70BDE037-38C0-234C-9419-9C0C6682C4F1}"/>
                </a:ext>
              </a:extLst>
            </p:cNvPr>
            <p:cNvSpPr/>
            <p:nvPr userDrawn="1"/>
          </p:nvSpPr>
          <p:spPr>
            <a:xfrm>
              <a:off x="7816285" y="5531973"/>
              <a:ext cx="968432" cy="4485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24" name="Straight Connector 60">
              <a:extLst>
                <a:ext uri="{FF2B5EF4-FFF2-40B4-BE49-F238E27FC236}">
                  <a16:creationId xmlns:a16="http://schemas.microsoft.com/office/drawing/2014/main" xmlns="" id="{D9C6DA7B-CE9D-8D48-BF0A-591E437DAA60}"/>
                </a:ext>
              </a:extLst>
            </p:cNvPr>
            <p:cNvCxnSpPr/>
            <p:nvPr userDrawn="1"/>
          </p:nvCxnSpPr>
          <p:spPr>
            <a:xfrm flipH="1">
              <a:off x="7049384" y="5770548"/>
              <a:ext cx="1645920" cy="0"/>
            </a:xfrm>
            <a:prstGeom prst="line">
              <a:avLst/>
            </a:prstGeom>
            <a:ln w="12700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61">
              <a:extLst>
                <a:ext uri="{FF2B5EF4-FFF2-40B4-BE49-F238E27FC236}">
                  <a16:creationId xmlns:a16="http://schemas.microsoft.com/office/drawing/2014/main" xmlns="" id="{2B59FDB3-5205-7D46-AED9-9018AD99C85F}"/>
                </a:ext>
              </a:extLst>
            </p:cNvPr>
            <p:cNvSpPr/>
            <p:nvPr userDrawn="1"/>
          </p:nvSpPr>
          <p:spPr>
            <a:xfrm>
              <a:off x="8695308" y="5733988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6" name="Oval 62">
              <a:extLst>
                <a:ext uri="{FF2B5EF4-FFF2-40B4-BE49-F238E27FC236}">
                  <a16:creationId xmlns:a16="http://schemas.microsoft.com/office/drawing/2014/main" xmlns="" id="{2D3546C5-24A6-1840-B43B-E51F3D78651A}"/>
                </a:ext>
              </a:extLst>
            </p:cNvPr>
            <p:cNvSpPr/>
            <p:nvPr userDrawn="1"/>
          </p:nvSpPr>
          <p:spPr>
            <a:xfrm>
              <a:off x="6973703" y="5707603"/>
              <a:ext cx="99695" cy="99695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7" name="Isosceles Triangle 63">
              <a:extLst>
                <a:ext uri="{FF2B5EF4-FFF2-40B4-BE49-F238E27FC236}">
                  <a16:creationId xmlns:a16="http://schemas.microsoft.com/office/drawing/2014/main" xmlns="" id="{1F9C2A61-3577-EC48-B370-E8E4F054AEB4}"/>
                </a:ext>
              </a:extLst>
            </p:cNvPr>
            <p:cNvSpPr/>
            <p:nvPr userDrawn="1"/>
          </p:nvSpPr>
          <p:spPr>
            <a:xfrm rot="5400000">
              <a:off x="8015737" y="5737818"/>
              <a:ext cx="64674" cy="59771"/>
            </a:xfrm>
            <a:prstGeom prst="triangl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8" name="Isosceles Triangle 64">
              <a:extLst>
                <a:ext uri="{FF2B5EF4-FFF2-40B4-BE49-F238E27FC236}">
                  <a16:creationId xmlns:a16="http://schemas.microsoft.com/office/drawing/2014/main" xmlns="" id="{52CBC37A-3E4D-EC4D-A7EA-26C88DC8C736}"/>
                </a:ext>
              </a:extLst>
            </p:cNvPr>
            <p:cNvSpPr/>
            <p:nvPr userDrawn="1"/>
          </p:nvSpPr>
          <p:spPr>
            <a:xfrm rot="20395380">
              <a:off x="3297934" y="3462622"/>
              <a:ext cx="2580552" cy="1902373"/>
            </a:xfrm>
            <a:prstGeom prst="triangle">
              <a:avLst/>
            </a:prstGeom>
            <a:noFill/>
            <a:ln>
              <a:solidFill>
                <a:srgbClr val="938F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9" name="Oval 65">
              <a:extLst>
                <a:ext uri="{FF2B5EF4-FFF2-40B4-BE49-F238E27FC236}">
                  <a16:creationId xmlns:a16="http://schemas.microsoft.com/office/drawing/2014/main" xmlns="" id="{C7A2CBB5-B6C7-CB4D-90AC-59ABCF6E663C}"/>
                </a:ext>
              </a:extLst>
            </p:cNvPr>
            <p:cNvSpPr/>
            <p:nvPr userDrawn="1"/>
          </p:nvSpPr>
          <p:spPr>
            <a:xfrm>
              <a:off x="7039226" y="3118241"/>
              <a:ext cx="1714500" cy="1714500"/>
            </a:xfrm>
            <a:prstGeom prst="ellipse">
              <a:avLst/>
            </a:prstGeom>
            <a:noFill/>
            <a:ln>
              <a:solidFill>
                <a:srgbClr val="938F8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0" name="Isosceles Triangle 66">
              <a:extLst>
                <a:ext uri="{FF2B5EF4-FFF2-40B4-BE49-F238E27FC236}">
                  <a16:creationId xmlns:a16="http://schemas.microsoft.com/office/drawing/2014/main" xmlns="" id="{770E3CAE-604B-E34C-89CE-1344D41E4679}"/>
                </a:ext>
              </a:extLst>
            </p:cNvPr>
            <p:cNvSpPr/>
            <p:nvPr userDrawn="1"/>
          </p:nvSpPr>
          <p:spPr>
            <a:xfrm rot="7784879">
              <a:off x="7166382" y="3235012"/>
              <a:ext cx="329184" cy="327099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1" name="Isosceles Triangle 67">
              <a:extLst>
                <a:ext uri="{FF2B5EF4-FFF2-40B4-BE49-F238E27FC236}">
                  <a16:creationId xmlns:a16="http://schemas.microsoft.com/office/drawing/2014/main" xmlns="" id="{28A75BC7-DC60-4A4D-9C13-FCB197F43038}"/>
                </a:ext>
              </a:extLst>
            </p:cNvPr>
            <p:cNvSpPr/>
            <p:nvPr userDrawn="1"/>
          </p:nvSpPr>
          <p:spPr>
            <a:xfrm rot="21060853">
              <a:off x="8407143" y="4308878"/>
              <a:ext cx="329184" cy="327099"/>
            </a:xfrm>
            <a:prstGeom prst="triangle">
              <a:avLst/>
            </a:prstGeom>
            <a:solidFill>
              <a:srgbClr val="E32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2" name="Oval 68">
              <a:extLst>
                <a:ext uri="{FF2B5EF4-FFF2-40B4-BE49-F238E27FC236}">
                  <a16:creationId xmlns:a16="http://schemas.microsoft.com/office/drawing/2014/main" xmlns="" id="{38690216-DEEB-AB4E-AC8F-C49E2ADCA7BA}"/>
                </a:ext>
              </a:extLst>
            </p:cNvPr>
            <p:cNvSpPr/>
            <p:nvPr userDrawn="1"/>
          </p:nvSpPr>
          <p:spPr>
            <a:xfrm>
              <a:off x="7872348" y="3946281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3" name="Oval 69">
              <a:extLst>
                <a:ext uri="{FF2B5EF4-FFF2-40B4-BE49-F238E27FC236}">
                  <a16:creationId xmlns:a16="http://schemas.microsoft.com/office/drawing/2014/main" xmlns="" id="{84989A43-E368-CF4B-A645-6E26201281B4}"/>
                </a:ext>
              </a:extLst>
            </p:cNvPr>
            <p:cNvSpPr/>
            <p:nvPr userDrawn="1"/>
          </p:nvSpPr>
          <p:spPr>
            <a:xfrm>
              <a:off x="7535921" y="3597616"/>
              <a:ext cx="719331" cy="719331"/>
            </a:xfrm>
            <a:prstGeom prst="ellipse">
              <a:avLst/>
            </a:prstGeom>
            <a:noFill/>
            <a:ln>
              <a:solidFill>
                <a:srgbClr val="E3293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4" name="Oval 70">
              <a:extLst>
                <a:ext uri="{FF2B5EF4-FFF2-40B4-BE49-F238E27FC236}">
                  <a16:creationId xmlns:a16="http://schemas.microsoft.com/office/drawing/2014/main" xmlns="" id="{88569AB1-3B19-0448-94BC-8E4E5A6CEAD7}"/>
                </a:ext>
              </a:extLst>
            </p:cNvPr>
            <p:cNvSpPr/>
            <p:nvPr userDrawn="1"/>
          </p:nvSpPr>
          <p:spPr>
            <a:xfrm>
              <a:off x="3943472" y="5586938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5" name="Oval 71">
              <a:extLst>
                <a:ext uri="{FF2B5EF4-FFF2-40B4-BE49-F238E27FC236}">
                  <a16:creationId xmlns:a16="http://schemas.microsoft.com/office/drawing/2014/main" xmlns="" id="{82553091-7220-6D42-898A-2001307210A1}"/>
                </a:ext>
              </a:extLst>
            </p:cNvPr>
            <p:cNvSpPr/>
            <p:nvPr userDrawn="1"/>
          </p:nvSpPr>
          <p:spPr>
            <a:xfrm>
              <a:off x="4935980" y="4002147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6" name="Isosceles Triangle 72">
              <a:extLst>
                <a:ext uri="{FF2B5EF4-FFF2-40B4-BE49-F238E27FC236}">
                  <a16:creationId xmlns:a16="http://schemas.microsoft.com/office/drawing/2014/main" xmlns="" id="{7C09ED9F-7848-824A-BFAC-F30998A2F779}"/>
                </a:ext>
              </a:extLst>
            </p:cNvPr>
            <p:cNvSpPr/>
            <p:nvPr userDrawn="1"/>
          </p:nvSpPr>
          <p:spPr>
            <a:xfrm rot="2229047">
              <a:off x="4475819" y="3564717"/>
              <a:ext cx="1151941" cy="849206"/>
            </a:xfrm>
            <a:prstGeom prst="triangle">
              <a:avLst/>
            </a:prstGeom>
            <a:noFill/>
            <a:ln>
              <a:solidFill>
                <a:srgbClr val="6666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7" name="Oval 75">
              <a:extLst>
                <a:ext uri="{FF2B5EF4-FFF2-40B4-BE49-F238E27FC236}">
                  <a16:creationId xmlns:a16="http://schemas.microsoft.com/office/drawing/2014/main" xmlns="" id="{B0788D6B-0ED2-C448-A1A1-6839E3E694C1}"/>
                </a:ext>
              </a:extLst>
            </p:cNvPr>
            <p:cNvSpPr/>
            <p:nvPr userDrawn="1"/>
          </p:nvSpPr>
          <p:spPr>
            <a:xfrm>
              <a:off x="8180043" y="3442776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8" name="Rectangle 76">
              <a:extLst>
                <a:ext uri="{FF2B5EF4-FFF2-40B4-BE49-F238E27FC236}">
                  <a16:creationId xmlns:a16="http://schemas.microsoft.com/office/drawing/2014/main" xmlns="" id="{4300643B-4BF0-864D-AECC-95149A11B1DB}"/>
                </a:ext>
              </a:extLst>
            </p:cNvPr>
            <p:cNvSpPr/>
            <p:nvPr userDrawn="1"/>
          </p:nvSpPr>
          <p:spPr>
            <a:xfrm rot="1321415">
              <a:off x="7998718" y="3457299"/>
              <a:ext cx="171451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</p:grpSp>
      <p:sp>
        <p:nvSpPr>
          <p:cNvPr id="39" name="Rectangle 78">
            <a:extLst>
              <a:ext uri="{FF2B5EF4-FFF2-40B4-BE49-F238E27FC236}">
                <a16:creationId xmlns:a16="http://schemas.microsoft.com/office/drawing/2014/main" xmlns="" id="{573CBCE5-A3F0-334A-8B3E-5B6CA96D7816}"/>
              </a:ext>
            </a:extLst>
          </p:cNvPr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79">
            <a:extLst>
              <a:ext uri="{FF2B5EF4-FFF2-40B4-BE49-F238E27FC236}">
                <a16:creationId xmlns:a16="http://schemas.microsoft.com/office/drawing/2014/main" xmlns="" id="{E2D42B38-D992-024D-A142-0081E6BC4E72}"/>
              </a:ext>
            </a:extLst>
          </p:cNvPr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80">
            <a:extLst>
              <a:ext uri="{FF2B5EF4-FFF2-40B4-BE49-F238E27FC236}">
                <a16:creationId xmlns:a16="http://schemas.microsoft.com/office/drawing/2014/main" xmlns="" id="{F5A9E661-C547-984C-BB7C-A57328D38C15}"/>
              </a:ext>
            </a:extLst>
          </p:cNvPr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81">
            <a:extLst>
              <a:ext uri="{FF2B5EF4-FFF2-40B4-BE49-F238E27FC236}">
                <a16:creationId xmlns:a16="http://schemas.microsoft.com/office/drawing/2014/main" xmlns="" id="{994B8719-6346-AD43-AF5C-76F388D5A048}"/>
              </a:ext>
            </a:extLst>
          </p:cNvPr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82">
            <a:extLst>
              <a:ext uri="{FF2B5EF4-FFF2-40B4-BE49-F238E27FC236}">
                <a16:creationId xmlns:a16="http://schemas.microsoft.com/office/drawing/2014/main" xmlns="" id="{4BCC9424-7512-C34A-8F6E-A4AF8D5DB490}"/>
              </a:ext>
            </a:extLst>
          </p:cNvPr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hape 8">
            <a:extLst>
              <a:ext uri="{FF2B5EF4-FFF2-40B4-BE49-F238E27FC236}">
                <a16:creationId xmlns:a16="http://schemas.microsoft.com/office/drawing/2014/main" xmlns="" id="{3C60B152-D332-7E43-9796-8B301BDB9EC4}"/>
              </a:ext>
            </a:extLst>
          </p:cNvPr>
          <p:cNvSpPr txBox="1">
            <a:spLocks/>
          </p:cNvSpPr>
          <p:nvPr userDrawn="1"/>
        </p:nvSpPr>
        <p:spPr>
          <a:xfrm>
            <a:off x="11325743" y="6371131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7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00" r:id="rId12"/>
    <p:sldLayoutId id="2147483688" r:id="rId13"/>
    <p:sldLayoutId id="2147483699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28" userDrawn="1">
          <p15:clr>
            <a:srgbClr val="F26B43"/>
          </p15:clr>
        </p15:guide>
        <p15:guide id="2" orient="horz" pos="1128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orient="horz" pos="984" userDrawn="1">
          <p15:clr>
            <a:srgbClr val="F26B43"/>
          </p15:clr>
        </p15:guide>
        <p15:guide id="6" orient="horz" pos="216" userDrawn="1">
          <p15:clr>
            <a:srgbClr val="F26B43"/>
          </p15:clr>
        </p15:guide>
        <p15:guide id="7" orient="horz" pos="3768" userDrawn="1">
          <p15:clr>
            <a:srgbClr val="F26B43"/>
          </p15:clr>
        </p15:guide>
        <p15:guide id="8" pos="3912" userDrawn="1">
          <p15:clr>
            <a:srgbClr val="F26B43"/>
          </p15:clr>
        </p15:guide>
        <p15:guide id="9" orient="horz" pos="840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E4349C-BC9E-465D-9BAE-B4BD33D1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77CD1D-F2BA-4D12-BCC8-75DA08DD7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29EDB4-9114-4A33-B256-CED003D68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850D-DE48-4282-8BC8-ABF6D54F5BE0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0E6E7F-43EF-42BC-B103-1F6FFAA3B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507E93-875F-4537-ADB5-62266D234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ACB7D-3F35-40D5-BAAD-67B81D9FD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64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399E4-5266-453F-A486-0162A795633D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48337FD1-BE52-CA45-85BF-64CDA31171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/>
          </p:nvPr>
        </p:nvGraphicFramePr>
        <p:xfrm>
          <a:off x="1589" y="161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0" name="think-cell Slide" r:id="rId25" imgW="473" imgH="470" progId="TCLayout.ActiveDocument.1">
                  <p:embed/>
                </p:oleObj>
              </mc:Choice>
              <mc:Fallback>
                <p:oleObj name="think-cell Slide" r:id="rId25" imgW="473" imgH="4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48337FD1-BE52-CA45-85BF-64CDA31171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9" y="161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3">
            <a:extLst>
              <a:ext uri="{FF2B5EF4-FFF2-40B4-BE49-F238E27FC236}">
                <a16:creationId xmlns:a16="http://schemas.microsoft.com/office/drawing/2014/main" xmlns="" id="{DD46E753-B8CF-EC43-BA10-F2E9EE3E1D17}"/>
              </a:ext>
            </a:extLst>
          </p:cNvPr>
          <p:cNvSpPr/>
          <p:nvPr userDrawn="1"/>
        </p:nvSpPr>
        <p:spPr>
          <a:xfrm>
            <a:off x="11219366" y="6631215"/>
            <a:ext cx="60959" cy="45719"/>
          </a:xfrm>
          <a:prstGeom prst="ellipse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0"/>
            <a:endParaRPr lang="en-US" sz="1800" dirty="0">
              <a:solidFill>
                <a:srgbClr val="CBC9C3"/>
              </a:solidFill>
            </a:endParaRPr>
          </a:p>
        </p:txBody>
      </p:sp>
      <p:sp>
        <p:nvSpPr>
          <p:cNvPr id="9" name="Oval 74">
            <a:extLst>
              <a:ext uri="{FF2B5EF4-FFF2-40B4-BE49-F238E27FC236}">
                <a16:creationId xmlns:a16="http://schemas.microsoft.com/office/drawing/2014/main" xmlns="" id="{439D3E1E-EF19-2944-A3AB-DB3E96061131}"/>
              </a:ext>
            </a:extLst>
          </p:cNvPr>
          <p:cNvSpPr/>
          <p:nvPr userDrawn="1"/>
        </p:nvSpPr>
        <p:spPr>
          <a:xfrm>
            <a:off x="9838919" y="6749445"/>
            <a:ext cx="60959" cy="45719"/>
          </a:xfrm>
          <a:prstGeom prst="ellipse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0"/>
            <a:endParaRPr lang="en-US" sz="1800" dirty="0">
              <a:solidFill>
                <a:srgbClr val="CBC9C3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00F9E6DB-684C-2B44-88BF-EF3494F04C0C}"/>
              </a:ext>
            </a:extLst>
          </p:cNvPr>
          <p:cNvGrpSpPr/>
          <p:nvPr userDrawn="1"/>
        </p:nvGrpSpPr>
        <p:grpSpPr>
          <a:xfrm>
            <a:off x="4397245" y="2927055"/>
            <a:ext cx="7725496" cy="3678935"/>
            <a:chOff x="3297934" y="2927050"/>
            <a:chExt cx="5794122" cy="3678935"/>
          </a:xfrm>
        </p:grpSpPr>
        <p:sp>
          <p:nvSpPr>
            <p:cNvPr id="11" name="Rectangle 47">
              <a:extLst>
                <a:ext uri="{FF2B5EF4-FFF2-40B4-BE49-F238E27FC236}">
                  <a16:creationId xmlns:a16="http://schemas.microsoft.com/office/drawing/2014/main" xmlns="" id="{60825BA8-0323-AF4A-AB5E-57EB526FC1AE}"/>
                </a:ext>
              </a:extLst>
            </p:cNvPr>
            <p:cNvSpPr/>
            <p:nvPr userDrawn="1"/>
          </p:nvSpPr>
          <p:spPr>
            <a:xfrm>
              <a:off x="4193664" y="2927050"/>
              <a:ext cx="2060448" cy="1389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2" name="Oval 48">
              <a:extLst>
                <a:ext uri="{FF2B5EF4-FFF2-40B4-BE49-F238E27FC236}">
                  <a16:creationId xmlns:a16="http://schemas.microsoft.com/office/drawing/2014/main" xmlns="" id="{A09CAE2F-1B32-BD4A-BDCE-2657AD87CA36}"/>
                </a:ext>
              </a:extLst>
            </p:cNvPr>
            <p:cNvSpPr/>
            <p:nvPr userDrawn="1"/>
          </p:nvSpPr>
          <p:spPr>
            <a:xfrm>
              <a:off x="6301230" y="525737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3" name="Oval 49">
              <a:extLst>
                <a:ext uri="{FF2B5EF4-FFF2-40B4-BE49-F238E27FC236}">
                  <a16:creationId xmlns:a16="http://schemas.microsoft.com/office/drawing/2014/main" xmlns="" id="{626ACC87-4C20-9C49-84FD-8D061F76320B}"/>
                </a:ext>
              </a:extLst>
            </p:cNvPr>
            <p:cNvSpPr/>
            <p:nvPr userDrawn="1"/>
          </p:nvSpPr>
          <p:spPr>
            <a:xfrm>
              <a:off x="6025006" y="508592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4" name="Oval 50">
              <a:extLst>
                <a:ext uri="{FF2B5EF4-FFF2-40B4-BE49-F238E27FC236}">
                  <a16:creationId xmlns:a16="http://schemas.microsoft.com/office/drawing/2014/main" xmlns="" id="{11695945-FECF-8A4F-81A6-2F67E4CA00A2}"/>
                </a:ext>
              </a:extLst>
            </p:cNvPr>
            <p:cNvSpPr/>
            <p:nvPr userDrawn="1"/>
          </p:nvSpPr>
          <p:spPr>
            <a:xfrm>
              <a:off x="6025006" y="594571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5" name="Oval 51">
              <a:extLst>
                <a:ext uri="{FF2B5EF4-FFF2-40B4-BE49-F238E27FC236}">
                  <a16:creationId xmlns:a16="http://schemas.microsoft.com/office/drawing/2014/main" xmlns="" id="{D5EB1EC0-F4F0-F24F-A4BA-131E7660616A}"/>
                </a:ext>
              </a:extLst>
            </p:cNvPr>
            <p:cNvSpPr/>
            <p:nvPr userDrawn="1"/>
          </p:nvSpPr>
          <p:spPr>
            <a:xfrm>
              <a:off x="6546975" y="453791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6" name="Oval 52">
              <a:extLst>
                <a:ext uri="{FF2B5EF4-FFF2-40B4-BE49-F238E27FC236}">
                  <a16:creationId xmlns:a16="http://schemas.microsoft.com/office/drawing/2014/main" xmlns="" id="{0FCC7501-6CC3-7045-89BB-472439C2B8C5}"/>
                </a:ext>
              </a:extLst>
            </p:cNvPr>
            <p:cNvSpPr/>
            <p:nvPr userDrawn="1"/>
          </p:nvSpPr>
          <p:spPr>
            <a:xfrm>
              <a:off x="6463155" y="536405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7" name="Rectangle 53">
              <a:extLst>
                <a:ext uri="{FF2B5EF4-FFF2-40B4-BE49-F238E27FC236}">
                  <a16:creationId xmlns:a16="http://schemas.microsoft.com/office/drawing/2014/main" xmlns="" id="{4BEB8A8B-E6CF-AD45-A313-3DCB82675B50}"/>
                </a:ext>
              </a:extLst>
            </p:cNvPr>
            <p:cNvSpPr/>
            <p:nvPr userDrawn="1"/>
          </p:nvSpPr>
          <p:spPr>
            <a:xfrm flipV="1">
              <a:off x="8108576" y="3248452"/>
              <a:ext cx="334519" cy="2256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8" name="Isosceles Triangle 54">
              <a:extLst>
                <a:ext uri="{FF2B5EF4-FFF2-40B4-BE49-F238E27FC236}">
                  <a16:creationId xmlns:a16="http://schemas.microsoft.com/office/drawing/2014/main" xmlns="" id="{7B36B36C-BB73-E94B-BA1A-680ABE91A098}"/>
                </a:ext>
              </a:extLst>
            </p:cNvPr>
            <p:cNvSpPr/>
            <p:nvPr userDrawn="1"/>
          </p:nvSpPr>
          <p:spPr>
            <a:xfrm rot="3350450">
              <a:off x="7729141" y="5166711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19" name="Isosceles Triangle 55">
              <a:extLst>
                <a:ext uri="{FF2B5EF4-FFF2-40B4-BE49-F238E27FC236}">
                  <a16:creationId xmlns:a16="http://schemas.microsoft.com/office/drawing/2014/main" xmlns="" id="{7B748705-30AB-B74E-92D0-0D9D899D447A}"/>
                </a:ext>
              </a:extLst>
            </p:cNvPr>
            <p:cNvSpPr/>
            <p:nvPr userDrawn="1"/>
          </p:nvSpPr>
          <p:spPr>
            <a:xfrm rot="20653241">
              <a:off x="7262372" y="6508449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20" name="Straight Connector 56">
              <a:extLst>
                <a:ext uri="{FF2B5EF4-FFF2-40B4-BE49-F238E27FC236}">
                  <a16:creationId xmlns:a16="http://schemas.microsoft.com/office/drawing/2014/main" xmlns="" id="{5BCA0425-68D6-0E43-8D15-50DB354FA34E}"/>
                </a:ext>
              </a:extLst>
            </p:cNvPr>
            <p:cNvCxnSpPr>
              <a:stCxn id="63" idx="7"/>
            </p:cNvCxnSpPr>
            <p:nvPr userDrawn="1"/>
          </p:nvCxnSpPr>
          <p:spPr>
            <a:xfrm flipV="1">
              <a:off x="7058798" y="3591581"/>
              <a:ext cx="2000495" cy="2130625"/>
            </a:xfrm>
            <a:prstGeom prst="line">
              <a:avLst/>
            </a:prstGeom>
            <a:ln w="9525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57">
              <a:extLst>
                <a:ext uri="{FF2B5EF4-FFF2-40B4-BE49-F238E27FC236}">
                  <a16:creationId xmlns:a16="http://schemas.microsoft.com/office/drawing/2014/main" xmlns="" id="{D9B8E077-FA55-0342-A34A-6A5D0E0259C3}"/>
                </a:ext>
              </a:extLst>
            </p:cNvPr>
            <p:cNvSpPr/>
            <p:nvPr userDrawn="1"/>
          </p:nvSpPr>
          <p:spPr>
            <a:xfrm>
              <a:off x="9033636" y="3557535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2" name="Oval 58">
              <a:extLst>
                <a:ext uri="{FF2B5EF4-FFF2-40B4-BE49-F238E27FC236}">
                  <a16:creationId xmlns:a16="http://schemas.microsoft.com/office/drawing/2014/main" xmlns="" id="{AFF86D85-26A6-6147-9853-A5D634A4BF7B}"/>
                </a:ext>
              </a:extLst>
            </p:cNvPr>
            <p:cNvSpPr/>
            <p:nvPr userDrawn="1"/>
          </p:nvSpPr>
          <p:spPr>
            <a:xfrm>
              <a:off x="8413878" y="5115133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xmlns="" id="{70BDE037-38C0-234C-9419-9C0C6682C4F1}"/>
                </a:ext>
              </a:extLst>
            </p:cNvPr>
            <p:cNvSpPr/>
            <p:nvPr userDrawn="1"/>
          </p:nvSpPr>
          <p:spPr>
            <a:xfrm>
              <a:off x="7816285" y="5531973"/>
              <a:ext cx="968432" cy="4485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cxnSp>
          <p:nvCxnSpPr>
            <p:cNvPr id="24" name="Straight Connector 60">
              <a:extLst>
                <a:ext uri="{FF2B5EF4-FFF2-40B4-BE49-F238E27FC236}">
                  <a16:creationId xmlns:a16="http://schemas.microsoft.com/office/drawing/2014/main" xmlns="" id="{D9C6DA7B-CE9D-8D48-BF0A-591E437DAA60}"/>
                </a:ext>
              </a:extLst>
            </p:cNvPr>
            <p:cNvCxnSpPr/>
            <p:nvPr userDrawn="1"/>
          </p:nvCxnSpPr>
          <p:spPr>
            <a:xfrm flipH="1">
              <a:off x="7049384" y="5770548"/>
              <a:ext cx="1645920" cy="0"/>
            </a:xfrm>
            <a:prstGeom prst="line">
              <a:avLst/>
            </a:prstGeom>
            <a:ln w="12700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61">
              <a:extLst>
                <a:ext uri="{FF2B5EF4-FFF2-40B4-BE49-F238E27FC236}">
                  <a16:creationId xmlns:a16="http://schemas.microsoft.com/office/drawing/2014/main" xmlns="" id="{2B59FDB3-5205-7D46-AED9-9018AD99C85F}"/>
                </a:ext>
              </a:extLst>
            </p:cNvPr>
            <p:cNvSpPr/>
            <p:nvPr userDrawn="1"/>
          </p:nvSpPr>
          <p:spPr>
            <a:xfrm>
              <a:off x="8695308" y="5733988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6" name="Oval 62">
              <a:extLst>
                <a:ext uri="{FF2B5EF4-FFF2-40B4-BE49-F238E27FC236}">
                  <a16:creationId xmlns:a16="http://schemas.microsoft.com/office/drawing/2014/main" xmlns="" id="{2D3546C5-24A6-1840-B43B-E51F3D78651A}"/>
                </a:ext>
              </a:extLst>
            </p:cNvPr>
            <p:cNvSpPr/>
            <p:nvPr userDrawn="1"/>
          </p:nvSpPr>
          <p:spPr>
            <a:xfrm>
              <a:off x="6973703" y="5707603"/>
              <a:ext cx="99695" cy="99695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7" name="Isosceles Triangle 63">
              <a:extLst>
                <a:ext uri="{FF2B5EF4-FFF2-40B4-BE49-F238E27FC236}">
                  <a16:creationId xmlns:a16="http://schemas.microsoft.com/office/drawing/2014/main" xmlns="" id="{1F9C2A61-3577-EC48-B370-E8E4F054AEB4}"/>
                </a:ext>
              </a:extLst>
            </p:cNvPr>
            <p:cNvSpPr/>
            <p:nvPr userDrawn="1"/>
          </p:nvSpPr>
          <p:spPr>
            <a:xfrm rot="5400000">
              <a:off x="8015737" y="5737818"/>
              <a:ext cx="64674" cy="59771"/>
            </a:xfrm>
            <a:prstGeom prst="triangl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8" name="Isosceles Triangle 64">
              <a:extLst>
                <a:ext uri="{FF2B5EF4-FFF2-40B4-BE49-F238E27FC236}">
                  <a16:creationId xmlns:a16="http://schemas.microsoft.com/office/drawing/2014/main" xmlns="" id="{52CBC37A-3E4D-EC4D-A7EA-26C88DC8C736}"/>
                </a:ext>
              </a:extLst>
            </p:cNvPr>
            <p:cNvSpPr/>
            <p:nvPr userDrawn="1"/>
          </p:nvSpPr>
          <p:spPr>
            <a:xfrm rot="20395380">
              <a:off x="3297934" y="3462622"/>
              <a:ext cx="2580552" cy="1902373"/>
            </a:xfrm>
            <a:prstGeom prst="triangle">
              <a:avLst/>
            </a:prstGeom>
            <a:noFill/>
            <a:ln>
              <a:solidFill>
                <a:srgbClr val="938F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29" name="Oval 65">
              <a:extLst>
                <a:ext uri="{FF2B5EF4-FFF2-40B4-BE49-F238E27FC236}">
                  <a16:creationId xmlns:a16="http://schemas.microsoft.com/office/drawing/2014/main" xmlns="" id="{C7A2CBB5-B6C7-CB4D-90AC-59ABCF6E663C}"/>
                </a:ext>
              </a:extLst>
            </p:cNvPr>
            <p:cNvSpPr/>
            <p:nvPr userDrawn="1"/>
          </p:nvSpPr>
          <p:spPr>
            <a:xfrm>
              <a:off x="7039226" y="3118241"/>
              <a:ext cx="1714500" cy="1714500"/>
            </a:xfrm>
            <a:prstGeom prst="ellipse">
              <a:avLst/>
            </a:prstGeom>
            <a:noFill/>
            <a:ln>
              <a:solidFill>
                <a:srgbClr val="938F8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0" name="Isosceles Triangle 66">
              <a:extLst>
                <a:ext uri="{FF2B5EF4-FFF2-40B4-BE49-F238E27FC236}">
                  <a16:creationId xmlns:a16="http://schemas.microsoft.com/office/drawing/2014/main" xmlns="" id="{770E3CAE-604B-E34C-89CE-1344D41E4679}"/>
                </a:ext>
              </a:extLst>
            </p:cNvPr>
            <p:cNvSpPr/>
            <p:nvPr userDrawn="1"/>
          </p:nvSpPr>
          <p:spPr>
            <a:xfrm rot="7784879">
              <a:off x="7166382" y="3235012"/>
              <a:ext cx="329184" cy="327099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1" name="Isosceles Triangle 67">
              <a:extLst>
                <a:ext uri="{FF2B5EF4-FFF2-40B4-BE49-F238E27FC236}">
                  <a16:creationId xmlns:a16="http://schemas.microsoft.com/office/drawing/2014/main" xmlns="" id="{28A75BC7-DC60-4A4D-9C13-FCB197F43038}"/>
                </a:ext>
              </a:extLst>
            </p:cNvPr>
            <p:cNvSpPr/>
            <p:nvPr userDrawn="1"/>
          </p:nvSpPr>
          <p:spPr>
            <a:xfrm rot="21060853">
              <a:off x="8407143" y="4308878"/>
              <a:ext cx="329184" cy="327099"/>
            </a:xfrm>
            <a:prstGeom prst="triangle">
              <a:avLst/>
            </a:prstGeom>
            <a:solidFill>
              <a:srgbClr val="E32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2" name="Oval 68">
              <a:extLst>
                <a:ext uri="{FF2B5EF4-FFF2-40B4-BE49-F238E27FC236}">
                  <a16:creationId xmlns:a16="http://schemas.microsoft.com/office/drawing/2014/main" xmlns="" id="{38690216-DEEB-AB4E-AC8F-C49E2ADCA7BA}"/>
                </a:ext>
              </a:extLst>
            </p:cNvPr>
            <p:cNvSpPr/>
            <p:nvPr userDrawn="1"/>
          </p:nvSpPr>
          <p:spPr>
            <a:xfrm>
              <a:off x="7872348" y="3946281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3" name="Oval 69">
              <a:extLst>
                <a:ext uri="{FF2B5EF4-FFF2-40B4-BE49-F238E27FC236}">
                  <a16:creationId xmlns:a16="http://schemas.microsoft.com/office/drawing/2014/main" xmlns="" id="{84989A43-E368-CF4B-A645-6E26201281B4}"/>
                </a:ext>
              </a:extLst>
            </p:cNvPr>
            <p:cNvSpPr/>
            <p:nvPr userDrawn="1"/>
          </p:nvSpPr>
          <p:spPr>
            <a:xfrm>
              <a:off x="7535921" y="3597616"/>
              <a:ext cx="719331" cy="719331"/>
            </a:xfrm>
            <a:prstGeom prst="ellipse">
              <a:avLst/>
            </a:prstGeom>
            <a:noFill/>
            <a:ln>
              <a:solidFill>
                <a:srgbClr val="E3293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4" name="Oval 70">
              <a:extLst>
                <a:ext uri="{FF2B5EF4-FFF2-40B4-BE49-F238E27FC236}">
                  <a16:creationId xmlns:a16="http://schemas.microsoft.com/office/drawing/2014/main" xmlns="" id="{88569AB1-3B19-0448-94BC-8E4E5A6CEAD7}"/>
                </a:ext>
              </a:extLst>
            </p:cNvPr>
            <p:cNvSpPr/>
            <p:nvPr userDrawn="1"/>
          </p:nvSpPr>
          <p:spPr>
            <a:xfrm>
              <a:off x="3943472" y="5586938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5" name="Oval 71">
              <a:extLst>
                <a:ext uri="{FF2B5EF4-FFF2-40B4-BE49-F238E27FC236}">
                  <a16:creationId xmlns:a16="http://schemas.microsoft.com/office/drawing/2014/main" xmlns="" id="{82553091-7220-6D42-898A-2001307210A1}"/>
                </a:ext>
              </a:extLst>
            </p:cNvPr>
            <p:cNvSpPr/>
            <p:nvPr userDrawn="1"/>
          </p:nvSpPr>
          <p:spPr>
            <a:xfrm>
              <a:off x="4935980" y="4002147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6" name="Isosceles Triangle 72">
              <a:extLst>
                <a:ext uri="{FF2B5EF4-FFF2-40B4-BE49-F238E27FC236}">
                  <a16:creationId xmlns:a16="http://schemas.microsoft.com/office/drawing/2014/main" xmlns="" id="{7C09ED9F-7848-824A-BFAC-F30998A2F779}"/>
                </a:ext>
              </a:extLst>
            </p:cNvPr>
            <p:cNvSpPr/>
            <p:nvPr userDrawn="1"/>
          </p:nvSpPr>
          <p:spPr>
            <a:xfrm rot="2229047">
              <a:off x="4475819" y="3564717"/>
              <a:ext cx="1151941" cy="849206"/>
            </a:xfrm>
            <a:prstGeom prst="triangle">
              <a:avLst/>
            </a:prstGeom>
            <a:noFill/>
            <a:ln>
              <a:solidFill>
                <a:srgbClr val="6666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7" name="Oval 75">
              <a:extLst>
                <a:ext uri="{FF2B5EF4-FFF2-40B4-BE49-F238E27FC236}">
                  <a16:creationId xmlns:a16="http://schemas.microsoft.com/office/drawing/2014/main" xmlns="" id="{B0788D6B-0ED2-C448-A1A1-6839E3E694C1}"/>
                </a:ext>
              </a:extLst>
            </p:cNvPr>
            <p:cNvSpPr/>
            <p:nvPr userDrawn="1"/>
          </p:nvSpPr>
          <p:spPr>
            <a:xfrm>
              <a:off x="8180043" y="3442776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  <p:sp>
          <p:nvSpPr>
            <p:cNvPr id="38" name="Rectangle 76">
              <a:extLst>
                <a:ext uri="{FF2B5EF4-FFF2-40B4-BE49-F238E27FC236}">
                  <a16:creationId xmlns:a16="http://schemas.microsoft.com/office/drawing/2014/main" xmlns="" id="{4300643B-4BF0-864D-AECC-95149A11B1DB}"/>
                </a:ext>
              </a:extLst>
            </p:cNvPr>
            <p:cNvSpPr/>
            <p:nvPr userDrawn="1"/>
          </p:nvSpPr>
          <p:spPr>
            <a:xfrm rot="1321415">
              <a:off x="7998718" y="3457299"/>
              <a:ext cx="171451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90"/>
              <a:endParaRPr lang="en-US" sz="1800" dirty="0">
                <a:solidFill>
                  <a:srgbClr val="CBC9C3"/>
                </a:solidFill>
              </a:endParaRPr>
            </a:p>
          </p:txBody>
        </p:sp>
      </p:grpSp>
      <p:sp>
        <p:nvSpPr>
          <p:cNvPr id="39" name="Rectangle 78">
            <a:extLst>
              <a:ext uri="{FF2B5EF4-FFF2-40B4-BE49-F238E27FC236}">
                <a16:creationId xmlns:a16="http://schemas.microsoft.com/office/drawing/2014/main" xmlns="" id="{573CBCE5-A3F0-334A-8B3E-5B6CA96D7816}"/>
              </a:ext>
            </a:extLst>
          </p:cNvPr>
          <p:cNvSpPr/>
          <p:nvPr userDrawn="1"/>
        </p:nvSpPr>
        <p:spPr>
          <a:xfrm>
            <a:off x="-1185669" y="312836"/>
            <a:ext cx="733717" cy="538480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79">
            <a:extLst>
              <a:ext uri="{FF2B5EF4-FFF2-40B4-BE49-F238E27FC236}">
                <a16:creationId xmlns:a16="http://schemas.microsoft.com/office/drawing/2014/main" xmlns="" id="{E2D42B38-D992-024D-A142-0081E6BC4E72}"/>
              </a:ext>
            </a:extLst>
          </p:cNvPr>
          <p:cNvSpPr/>
          <p:nvPr userDrawn="1"/>
        </p:nvSpPr>
        <p:spPr>
          <a:xfrm>
            <a:off x="-1185669" y="905926"/>
            <a:ext cx="733717" cy="538480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80">
            <a:extLst>
              <a:ext uri="{FF2B5EF4-FFF2-40B4-BE49-F238E27FC236}">
                <a16:creationId xmlns:a16="http://schemas.microsoft.com/office/drawing/2014/main" xmlns="" id="{F5A9E661-C547-984C-BB7C-A57328D38C15}"/>
              </a:ext>
            </a:extLst>
          </p:cNvPr>
          <p:cNvSpPr/>
          <p:nvPr userDrawn="1"/>
        </p:nvSpPr>
        <p:spPr>
          <a:xfrm>
            <a:off x="-1185669" y="1499016"/>
            <a:ext cx="733717" cy="538480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81">
            <a:extLst>
              <a:ext uri="{FF2B5EF4-FFF2-40B4-BE49-F238E27FC236}">
                <a16:creationId xmlns:a16="http://schemas.microsoft.com/office/drawing/2014/main" xmlns="" id="{994B8719-6346-AD43-AF5C-76F388D5A048}"/>
              </a:ext>
            </a:extLst>
          </p:cNvPr>
          <p:cNvSpPr/>
          <p:nvPr userDrawn="1"/>
        </p:nvSpPr>
        <p:spPr>
          <a:xfrm>
            <a:off x="-1185669" y="2091237"/>
            <a:ext cx="733717" cy="53848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82">
            <a:extLst>
              <a:ext uri="{FF2B5EF4-FFF2-40B4-BE49-F238E27FC236}">
                <a16:creationId xmlns:a16="http://schemas.microsoft.com/office/drawing/2014/main" xmlns="" id="{4BCC9424-7512-C34A-8F6E-A4AF8D5DB490}"/>
              </a:ext>
            </a:extLst>
          </p:cNvPr>
          <p:cNvSpPr/>
          <p:nvPr userDrawn="1"/>
        </p:nvSpPr>
        <p:spPr>
          <a:xfrm>
            <a:off x="-1185669" y="2679347"/>
            <a:ext cx="733717" cy="538480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914290"/>
            <a:r>
              <a:rPr lang="ru-RU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hape 8">
            <a:extLst>
              <a:ext uri="{FF2B5EF4-FFF2-40B4-BE49-F238E27FC236}">
                <a16:creationId xmlns:a16="http://schemas.microsoft.com/office/drawing/2014/main" xmlns="" id="{3C60B152-D332-7E43-9796-8B301BDB9EC4}"/>
              </a:ext>
            </a:extLst>
          </p:cNvPr>
          <p:cNvSpPr txBox="1">
            <a:spLocks/>
          </p:cNvSpPr>
          <p:nvPr userDrawn="1"/>
        </p:nvSpPr>
        <p:spPr>
          <a:xfrm>
            <a:off x="11325743" y="6371131"/>
            <a:ext cx="583028" cy="17964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 b="1" smtClean="0">
                <a:solidFill>
                  <a:srgbClr val="00427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rgbClr val="00427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28">
          <p15:clr>
            <a:srgbClr val="F26B43"/>
          </p15:clr>
        </p15:guide>
        <p15:guide id="2" orient="horz" pos="1128">
          <p15:clr>
            <a:srgbClr val="F26B43"/>
          </p15:clr>
        </p15:guide>
        <p15:guide id="3" orient="horz" pos="3888">
          <p15:clr>
            <a:srgbClr val="F26B43"/>
          </p15:clr>
        </p15:guide>
        <p15:guide id="4" pos="7152">
          <p15:clr>
            <a:srgbClr val="F26B43"/>
          </p15:clr>
        </p15:guide>
        <p15:guide id="5" orient="horz" pos="984">
          <p15:clr>
            <a:srgbClr val="F26B43"/>
          </p15:clr>
        </p15:guide>
        <p15:guide id="6" orient="horz" pos="216">
          <p15:clr>
            <a:srgbClr val="F26B43"/>
          </p15:clr>
        </p15:guide>
        <p15:guide id="7" orient="horz" pos="3768">
          <p15:clr>
            <a:srgbClr val="F26B43"/>
          </p15:clr>
        </p15:guide>
        <p15:guide id="8" pos="3912">
          <p15:clr>
            <a:srgbClr val="F26B43"/>
          </p15:clr>
        </p15:guide>
        <p15:guide id="9" orient="horz" pos="840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70F4FEF-F44F-474A-808F-BDF2024E8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3882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E4F5C3-0D58-E64E-B8CB-E60A06B11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015" y="2739224"/>
            <a:ext cx="8150687" cy="285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b="1" dirty="0"/>
              <a:t>XXIII INCOSAI </a:t>
            </a:r>
            <a:endParaRPr lang="ru-RU" sz="2800" b="1" dirty="0"/>
          </a:p>
          <a:p>
            <a:pPr algn="just">
              <a:lnSpc>
                <a:spcPct val="114000"/>
              </a:lnSpc>
            </a:pPr>
            <a:r>
              <a:rPr lang="en-US" sz="2800" b="1" dirty="0"/>
              <a:t>Theme II</a:t>
            </a:r>
            <a:r>
              <a:rPr lang="ru-RU" sz="2800" b="1" dirty="0"/>
              <a:t> «</a:t>
            </a:r>
            <a:r>
              <a:rPr lang="en-US" sz="2800" b="1" dirty="0"/>
              <a:t>THE ROLE OF SAIs IN THE ACHIEVEMENT </a:t>
            </a:r>
            <a:endParaRPr lang="ru-RU" sz="2800" b="1" dirty="0"/>
          </a:p>
          <a:p>
            <a:pPr algn="just">
              <a:lnSpc>
                <a:spcPct val="114000"/>
              </a:lnSpc>
            </a:pPr>
            <a:r>
              <a:rPr lang="en-US" sz="2800" b="1" dirty="0"/>
              <a:t>OF THE NATIONAL PRIORITIES AND GOALS</a:t>
            </a:r>
            <a:r>
              <a:rPr lang="ru-RU" sz="2800" b="1" dirty="0" smtClean="0"/>
              <a:t>»</a:t>
            </a:r>
            <a:endParaRPr lang="ru-RU" sz="2100" b="1" dirty="0">
              <a:solidFill>
                <a:srgbClr val="232026"/>
              </a:solidFill>
              <a:cs typeface="Arial" panose="020B0604020202020204" pitchFamily="34" charset="0"/>
            </a:endParaRPr>
          </a:p>
          <a:p>
            <a:pPr>
              <a:lnSpc>
                <a:spcPts val="2666"/>
              </a:lnSpc>
            </a:pPr>
            <a:endParaRPr lang="ru-RU" sz="2100" b="1" dirty="0">
              <a:solidFill>
                <a:srgbClr val="232026"/>
              </a:solidFill>
              <a:cs typeface="Arial" panose="020B0604020202020204" pitchFamily="34" charset="0"/>
            </a:endParaRPr>
          </a:p>
          <a:p>
            <a:pPr>
              <a:lnSpc>
                <a:spcPts val="2666"/>
              </a:lnSpc>
            </a:pPr>
            <a:r>
              <a:rPr lang="en-US" sz="2400" b="1" dirty="0">
                <a:solidFill>
                  <a:srgbClr val="232026"/>
                </a:solidFill>
                <a:cs typeface="Arial" panose="020B0604020202020204" pitchFamily="34" charset="0"/>
              </a:rPr>
              <a:t>Dmitry Zaytsev</a:t>
            </a:r>
          </a:p>
          <a:p>
            <a:pPr>
              <a:lnSpc>
                <a:spcPts val="2666"/>
              </a:lnSpc>
            </a:pPr>
            <a:r>
              <a:rPr lang="en-US" sz="2400" b="1" dirty="0">
                <a:solidFill>
                  <a:srgbClr val="232026"/>
                </a:solidFill>
                <a:cs typeface="Arial" panose="020B0604020202020204" pitchFamily="34" charset="0"/>
              </a:rPr>
              <a:t>Accounts Chamber of the Russian Federation</a:t>
            </a:r>
          </a:p>
          <a:p>
            <a:pPr>
              <a:lnSpc>
                <a:spcPts val="2666"/>
              </a:lnSpc>
            </a:pPr>
            <a:endParaRPr lang="ru-RU" sz="2100" b="1" dirty="0">
              <a:solidFill>
                <a:srgbClr val="232026"/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EB91832-7FFA-2846-9EBB-2EBFB920A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838" y="5293077"/>
            <a:ext cx="1738490" cy="1329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2150" y="5954319"/>
            <a:ext cx="6515101" cy="389790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2100" b="1" dirty="0">
                <a:solidFill>
                  <a:srgbClr val="232026"/>
                </a:solidFill>
                <a:cs typeface="Arial" panose="020B0604020202020204" pitchFamily="34" charset="0"/>
              </a:rPr>
              <a:t>Bratislava, Slovakia April 2-4, 2019</a:t>
            </a:r>
            <a:endParaRPr lang="ru-RU" sz="2100" b="1" dirty="0">
              <a:solidFill>
                <a:srgbClr val="23202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18776"/>
            <a:ext cx="12192000" cy="874304"/>
            <a:chOff x="0" y="218776"/>
            <a:chExt cx="12192000" cy="87430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43542" y="218776"/>
              <a:ext cx="11527628" cy="689884"/>
              <a:chOff x="443542" y="218776"/>
              <a:chExt cx="11527628" cy="689884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xmlns="" id="{99020C40-DB78-5E4B-B8D5-016413CC2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542" y="218776"/>
                <a:ext cx="859741" cy="689884"/>
              </a:xfrm>
              <a:prstGeom prst="rect">
                <a:avLst/>
              </a:prstGeom>
            </p:spPr>
          </p:pic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xmlns="" id="{BE40BE76-C640-4841-9E04-C9640B30BC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75621" y="258212"/>
                <a:ext cx="595549" cy="611011"/>
              </a:xfrm>
              <a:prstGeom prst="rect">
                <a:avLst/>
              </a:prstGeom>
            </p:spPr>
          </p:pic>
        </p:grp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1392D279-A33B-1C40-89AF-95618BBA325E}"/>
                </a:ext>
              </a:extLst>
            </p:cNvPr>
            <p:cNvCxnSpPr/>
            <p:nvPr/>
          </p:nvCxnSpPr>
          <p:spPr>
            <a:xfrm>
              <a:off x="0" y="1093080"/>
              <a:ext cx="12192000" cy="0"/>
            </a:xfrm>
            <a:prstGeom prst="line">
              <a:avLst/>
            </a:prstGeom>
            <a:ln w="15875">
              <a:solidFill>
                <a:srgbClr val="DB39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281354" y="1174854"/>
            <a:ext cx="5306646" cy="57729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Key topics of the Discussion paper on the Theme II</a:t>
            </a:r>
            <a:endParaRPr lang="ru-RU" sz="1800" dirty="0"/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542610" y="1767634"/>
            <a:ext cx="5637125" cy="47939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i="1" dirty="0" smtClean="0"/>
              <a:t>Institutional issues</a:t>
            </a:r>
          </a:p>
          <a:p>
            <a:r>
              <a:rPr lang="en-US" sz="1600" dirty="0" smtClean="0"/>
              <a:t>Lack or weakness </a:t>
            </a:r>
            <a:r>
              <a:rPr lang="en-US" sz="1600" dirty="0"/>
              <a:t>of related mandates </a:t>
            </a:r>
            <a:r>
              <a:rPr lang="ru-RU" sz="1600" dirty="0"/>
              <a:t>(</a:t>
            </a:r>
            <a:r>
              <a:rPr lang="ru-RU" sz="1600" b="1" dirty="0"/>
              <a:t>11</a:t>
            </a:r>
            <a:r>
              <a:rPr lang="ru-RU" sz="1600" dirty="0"/>
              <a:t> </a:t>
            </a:r>
            <a:r>
              <a:rPr lang="en-US" sz="1600" dirty="0"/>
              <a:t>references</a:t>
            </a:r>
            <a:r>
              <a:rPr lang="ru-RU" sz="1600" dirty="0"/>
              <a:t>)</a:t>
            </a:r>
          </a:p>
          <a:p>
            <a:r>
              <a:rPr lang="en-US" sz="1600" dirty="0" smtClean="0"/>
              <a:t>Recommendations </a:t>
            </a:r>
            <a:r>
              <a:rPr lang="en-US" sz="1600" dirty="0"/>
              <a:t>in </a:t>
            </a:r>
            <a:r>
              <a:rPr lang="en-US" sz="1600" dirty="0" smtClean="0"/>
              <a:t>constantly </a:t>
            </a:r>
            <a:r>
              <a:rPr lang="en-US" sz="1600" dirty="0"/>
              <a:t>changing </a:t>
            </a:r>
            <a:r>
              <a:rPr lang="en-US" sz="1600" dirty="0" smtClean="0"/>
              <a:t> environment          </a:t>
            </a:r>
            <a:r>
              <a:rPr lang="ru-RU" sz="1600" dirty="0" smtClean="0"/>
              <a:t>(</a:t>
            </a:r>
            <a:r>
              <a:rPr lang="en-US" sz="1600" b="1" dirty="0" smtClean="0"/>
              <a:t>10</a:t>
            </a:r>
            <a:r>
              <a:rPr lang="ru-RU" sz="1600" dirty="0" smtClean="0"/>
              <a:t> </a:t>
            </a:r>
            <a:r>
              <a:rPr lang="en-US" sz="1600" dirty="0"/>
              <a:t>references</a:t>
            </a:r>
            <a:r>
              <a:rPr lang="ru-RU" sz="1600" dirty="0"/>
              <a:t>)</a:t>
            </a:r>
          </a:p>
          <a:p>
            <a:r>
              <a:rPr lang="en-US" sz="1600" dirty="0" smtClean="0"/>
              <a:t>“</a:t>
            </a:r>
            <a:r>
              <a:rPr lang="en-US" sz="1600" dirty="0"/>
              <a:t>Relevance vs. Independence</a:t>
            </a:r>
            <a:r>
              <a:rPr lang="en-US" sz="1600" dirty="0" smtClean="0"/>
              <a:t>” dilemma </a:t>
            </a:r>
            <a:r>
              <a:rPr lang="ru-RU" sz="1600" dirty="0" smtClean="0"/>
              <a:t>(</a:t>
            </a:r>
            <a:r>
              <a:rPr lang="ru-RU" sz="1600" b="1" dirty="0" smtClean="0"/>
              <a:t>5</a:t>
            </a:r>
            <a:r>
              <a:rPr lang="ru-RU" sz="1600" dirty="0" smtClean="0"/>
              <a:t> </a:t>
            </a:r>
            <a:r>
              <a:rPr lang="en-US" sz="1600" dirty="0"/>
              <a:t>references</a:t>
            </a:r>
            <a:r>
              <a:rPr lang="ru-RU" sz="160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i="1" dirty="0"/>
              <a:t>Organizational issues </a:t>
            </a:r>
          </a:p>
          <a:p>
            <a:r>
              <a:rPr lang="en-US" sz="1600" dirty="0" smtClean="0"/>
              <a:t>Focusing on key audit topics</a:t>
            </a:r>
            <a:r>
              <a:rPr lang="ru-RU" sz="1600" dirty="0" smtClean="0"/>
              <a:t> (14 </a:t>
            </a:r>
            <a:r>
              <a:rPr lang="en-US" sz="1600" dirty="0"/>
              <a:t>references</a:t>
            </a:r>
            <a:r>
              <a:rPr lang="ru-RU" sz="1600" dirty="0"/>
              <a:t>)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 smtClean="0"/>
              <a:t>Lack of an effective communication between the SAIs and their stakeholders  </a:t>
            </a:r>
            <a:r>
              <a:rPr lang="ru-RU" sz="1600" dirty="0" smtClean="0"/>
              <a:t>(</a:t>
            </a:r>
            <a:r>
              <a:rPr lang="ru-RU" sz="1600" b="1" dirty="0"/>
              <a:t>14</a:t>
            </a:r>
            <a:r>
              <a:rPr lang="ru-RU" sz="1600" dirty="0"/>
              <a:t> </a:t>
            </a:r>
            <a:r>
              <a:rPr lang="en-US" sz="1600" dirty="0"/>
              <a:t>references</a:t>
            </a:r>
            <a:r>
              <a:rPr lang="ru-RU" sz="1600" dirty="0" smtClean="0"/>
              <a:t>)</a:t>
            </a:r>
            <a:endParaRPr lang="ru-RU" sz="1600" b="1" i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i="1" dirty="0"/>
              <a:t>Resources and Tools</a:t>
            </a:r>
            <a:endParaRPr lang="ru-RU" sz="1600" b="1" i="1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Limited resources</a:t>
            </a:r>
            <a:r>
              <a:rPr lang="ru-RU" sz="1600" dirty="0"/>
              <a:t> </a:t>
            </a:r>
            <a:r>
              <a:rPr lang="ru-RU" sz="1600" dirty="0" smtClean="0"/>
              <a:t>(</a:t>
            </a:r>
            <a:r>
              <a:rPr lang="en-US" sz="1600" dirty="0" smtClean="0"/>
              <a:t>highly skilled staff) </a:t>
            </a:r>
            <a:r>
              <a:rPr lang="ru-RU" sz="1600" dirty="0"/>
              <a:t>(</a:t>
            </a:r>
            <a:r>
              <a:rPr lang="ru-RU" sz="1600" b="1" dirty="0"/>
              <a:t>30 </a:t>
            </a:r>
            <a:r>
              <a:rPr lang="en-US" sz="1600" dirty="0"/>
              <a:t>references</a:t>
            </a:r>
            <a:r>
              <a:rPr lang="ru-RU" sz="1600" dirty="0" smtClean="0"/>
              <a:t>)</a:t>
            </a:r>
            <a:endParaRPr lang="en-US" sz="1600" dirty="0" smtClean="0"/>
          </a:p>
          <a:p>
            <a:r>
              <a:rPr lang="en-US" sz="1600" dirty="0"/>
              <a:t>Lack of methodology and </a:t>
            </a:r>
            <a:r>
              <a:rPr lang="en-US" sz="1600" dirty="0" smtClean="0"/>
              <a:t>toolkits  </a:t>
            </a:r>
            <a:r>
              <a:rPr lang="ru-RU" sz="1600" dirty="0"/>
              <a:t>(</a:t>
            </a:r>
            <a:r>
              <a:rPr lang="ru-RU" sz="1600" b="1" dirty="0"/>
              <a:t>14</a:t>
            </a:r>
            <a:r>
              <a:rPr lang="ru-RU" sz="1600" dirty="0"/>
              <a:t> </a:t>
            </a:r>
            <a:r>
              <a:rPr lang="en-US" sz="1600" dirty="0"/>
              <a:t>references</a:t>
            </a:r>
            <a:r>
              <a:rPr lang="ru-RU" sz="1600" dirty="0"/>
              <a:t>)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 smtClean="0"/>
              <a:t>Poor access</a:t>
            </a:r>
            <a:r>
              <a:rPr lang="ru-RU" sz="1600" dirty="0" smtClean="0"/>
              <a:t>/</a:t>
            </a:r>
            <a:r>
              <a:rPr lang="en-US" sz="1600" dirty="0" smtClean="0"/>
              <a:t>quality of data </a:t>
            </a:r>
            <a:r>
              <a:rPr lang="ru-RU" sz="1600" dirty="0" smtClean="0"/>
              <a:t>(</a:t>
            </a:r>
            <a:r>
              <a:rPr lang="en-US" sz="1600" b="1" dirty="0"/>
              <a:t>8</a:t>
            </a:r>
            <a:r>
              <a:rPr lang="ru-RU" sz="1600" dirty="0" smtClean="0"/>
              <a:t> </a:t>
            </a:r>
            <a:r>
              <a:rPr lang="en-US" sz="1600" dirty="0"/>
              <a:t>references</a:t>
            </a:r>
            <a:r>
              <a:rPr lang="ru-RU" sz="16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ru-RU" sz="1600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6365009" y="1185704"/>
            <a:ext cx="5183188" cy="398325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SAIs expectations from the Congress</a:t>
            </a:r>
            <a:endParaRPr lang="ru-RU" sz="1800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4"/>
          </p:nvPr>
        </p:nvSpPr>
        <p:spPr>
          <a:xfrm>
            <a:off x="6662057" y="1918352"/>
            <a:ext cx="5011338" cy="33369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 smtClean="0"/>
              <a:t>Consideration of problems related to strategic audit and their possible solutions  </a:t>
            </a:r>
            <a:r>
              <a:rPr lang="ru-RU" sz="1600" dirty="0" smtClean="0"/>
              <a:t>(</a:t>
            </a:r>
            <a:r>
              <a:rPr lang="ru-RU" sz="1600" b="1" dirty="0"/>
              <a:t>30</a:t>
            </a:r>
            <a:r>
              <a:rPr lang="ru-RU" sz="1600" dirty="0"/>
              <a:t> </a:t>
            </a:r>
            <a:r>
              <a:rPr lang="en-US" sz="1600" dirty="0" smtClean="0"/>
              <a:t>references</a:t>
            </a:r>
            <a:r>
              <a:rPr lang="ru-RU" sz="1600" dirty="0" smtClean="0"/>
              <a:t>)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ru-RU" sz="8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 smtClean="0">
                <a:cs typeface="Arial" pitchFamily="34" charset="0"/>
              </a:rPr>
              <a:t>Best practice sharing </a:t>
            </a:r>
            <a:r>
              <a:rPr lang="ru-RU" sz="1600" dirty="0" smtClean="0"/>
              <a:t>(</a:t>
            </a:r>
            <a:r>
              <a:rPr lang="ru-RU" sz="1600" b="1" dirty="0" smtClean="0"/>
              <a:t>5</a:t>
            </a:r>
            <a:r>
              <a:rPr lang="ru-RU" sz="1600" dirty="0" smtClean="0"/>
              <a:t> </a:t>
            </a:r>
            <a:r>
              <a:rPr lang="en-US" sz="1600" dirty="0"/>
              <a:t>references</a:t>
            </a:r>
            <a:r>
              <a:rPr lang="ru-RU" sz="1600" dirty="0" smtClean="0"/>
              <a:t>)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ru-RU" sz="8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 smtClean="0"/>
              <a:t>Development of a common understanding of strategic audit </a:t>
            </a:r>
            <a:r>
              <a:rPr lang="ru-RU" sz="1600" dirty="0" smtClean="0"/>
              <a:t>(</a:t>
            </a:r>
            <a:r>
              <a:rPr lang="ru-RU" sz="1600" b="1" dirty="0" smtClean="0"/>
              <a:t>13</a:t>
            </a:r>
            <a:r>
              <a:rPr lang="ru-RU" sz="1600" dirty="0" smtClean="0"/>
              <a:t> </a:t>
            </a:r>
            <a:r>
              <a:rPr lang="en-US" sz="1600" dirty="0"/>
              <a:t>references</a:t>
            </a:r>
            <a:r>
              <a:rPr lang="ru-RU" sz="1600" dirty="0" smtClean="0"/>
              <a:t>)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ru-RU" sz="8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600" dirty="0" smtClean="0"/>
              <a:t>Discussion of the role of strategic audit for SDG auditing implementation </a:t>
            </a:r>
            <a:r>
              <a:rPr lang="ru-RU" sz="1600" dirty="0" smtClean="0"/>
              <a:t>(</a:t>
            </a:r>
            <a:r>
              <a:rPr lang="en-US" sz="1600" b="1" dirty="0"/>
              <a:t>6</a:t>
            </a:r>
            <a:r>
              <a:rPr lang="ru-RU" sz="1600" dirty="0" smtClean="0"/>
              <a:t> </a:t>
            </a:r>
            <a:r>
              <a:rPr lang="en-US" sz="1600" dirty="0"/>
              <a:t>references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0D271D5-D5CA-4078-8E79-75731540F0EB}"/>
              </a:ext>
            </a:extLst>
          </p:cNvPr>
          <p:cNvSpPr/>
          <p:nvPr/>
        </p:nvSpPr>
        <p:spPr>
          <a:xfrm>
            <a:off x="1303283" y="214956"/>
            <a:ext cx="95166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kern="0" spc="-60" dirty="0" smtClean="0">
                <a:solidFill>
                  <a:prstClr val="black"/>
                </a:solidFill>
              </a:rPr>
              <a:t>CHALLENGES </a:t>
            </a:r>
            <a:r>
              <a:rPr lang="en-US" sz="2600" b="1" kern="0" spc="-60" dirty="0">
                <a:solidFill>
                  <a:prstClr val="black"/>
                </a:solidFill>
              </a:rPr>
              <a:t>AND EXPECTATIONS FROM </a:t>
            </a:r>
            <a:r>
              <a:rPr lang="en-US" sz="2600" b="1" kern="0" spc="-60" dirty="0" smtClean="0">
                <a:solidFill>
                  <a:prstClr val="black"/>
                </a:solidFill>
              </a:rPr>
              <a:t>THEME II DISCUSSION </a:t>
            </a:r>
          </a:p>
          <a:p>
            <a:pPr algn="ctr">
              <a:defRPr/>
            </a:pPr>
            <a:r>
              <a:rPr lang="en-US" sz="2600" b="1" kern="0" spc="-60" dirty="0" smtClean="0">
                <a:solidFill>
                  <a:prstClr val="black"/>
                </a:solidFill>
              </a:rPr>
              <a:t>AT THE </a:t>
            </a:r>
            <a:r>
              <a:rPr lang="en-US" sz="2600" b="1" kern="0" spc="-60" dirty="0">
                <a:solidFill>
                  <a:prstClr val="black"/>
                </a:solidFill>
              </a:rPr>
              <a:t>XXIII </a:t>
            </a:r>
            <a:r>
              <a:rPr lang="en-US" sz="2600" b="1" kern="0" spc="-60" dirty="0" smtClean="0">
                <a:solidFill>
                  <a:prstClr val="black"/>
                </a:solidFill>
              </a:rPr>
              <a:t>INCOSAI</a:t>
            </a:r>
            <a:endParaRPr lang="ru-RU" sz="2600" b="1" kern="0" spc="-6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3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5DF75F-01E3-4EE0-BE65-E0FEFB3C73CA}"/>
              </a:ext>
            </a:extLst>
          </p:cNvPr>
          <p:cNvSpPr txBox="1"/>
          <p:nvPr/>
        </p:nvSpPr>
        <p:spPr>
          <a:xfrm>
            <a:off x="4629693" y="2706872"/>
            <a:ext cx="3197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THANK YOU!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71030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58212"/>
            <a:ext cx="12192000" cy="834868"/>
            <a:chOff x="0" y="258212"/>
            <a:chExt cx="12192000" cy="83486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BE40BE76-C640-4841-9E04-C9640B30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5621" y="258212"/>
              <a:ext cx="595549" cy="611011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1392D279-A33B-1C40-89AF-95618BBA325E}"/>
                </a:ext>
              </a:extLst>
            </p:cNvPr>
            <p:cNvCxnSpPr/>
            <p:nvPr/>
          </p:nvCxnSpPr>
          <p:spPr>
            <a:xfrm>
              <a:off x="0" y="1093080"/>
              <a:ext cx="12192000" cy="0"/>
            </a:xfrm>
            <a:prstGeom prst="line">
              <a:avLst/>
            </a:prstGeom>
            <a:ln w="15875">
              <a:solidFill>
                <a:srgbClr val="DB39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873413" y="1377190"/>
            <a:ext cx="9787888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XXIII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INCOSAI – Moscow,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September 23-29, 2019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450850" algn="just">
              <a:lnSpc>
                <a:spcPct val="150000"/>
              </a:lnSpc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450850" algn="just">
              <a:lnSpc>
                <a:spcPct val="150000"/>
              </a:lnSpc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Theme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450850" algn="just">
              <a:lnSpc>
                <a:spcPct val="150000"/>
              </a:lnSpc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Information technologies for the development of the public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administration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450850" algn="just">
              <a:lnSpc>
                <a:spcPct val="150000"/>
              </a:lnSpc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(Chaired by SAI of China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450850" algn="just">
              <a:lnSpc>
                <a:spcPct val="150000"/>
              </a:lnSpc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450850" algn="just">
              <a:lnSpc>
                <a:spcPct val="150000"/>
              </a:lnSpc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Theme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II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450850" algn="just">
              <a:lnSpc>
                <a:spcPct val="150000"/>
              </a:lnSpc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 role of the Supreme Audit Institutions in the achievement of the national priorities and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goals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450850" algn="just">
              <a:lnSpc>
                <a:spcPct val="150000"/>
              </a:lnSpc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(Chaired by SAI of Russia)</a:t>
            </a:r>
          </a:p>
          <a:p>
            <a:pPr marL="450850" algn="just">
              <a:lnSpc>
                <a:spcPct val="150000"/>
              </a:lnSpc>
              <a:defRPr/>
            </a:pPr>
            <a:endParaRPr lang="ru-RU" dirty="0"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sz="800" dirty="0">
              <a:cs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8D60941-22C5-4DB7-BE22-8B2D1374358B}"/>
              </a:ext>
            </a:extLst>
          </p:cNvPr>
          <p:cNvSpPr/>
          <p:nvPr/>
        </p:nvSpPr>
        <p:spPr>
          <a:xfrm>
            <a:off x="1303283" y="209185"/>
            <a:ext cx="95166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kern="0" spc="-60" dirty="0" smtClean="0">
                <a:solidFill>
                  <a:prstClr val="black"/>
                </a:solidFill>
                <a:latin typeface="Calibri"/>
              </a:rPr>
              <a:t>XXIII INCOSAI </a:t>
            </a:r>
            <a:endParaRPr lang="en-US" sz="2600" b="1" kern="0" spc="-6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80" y="209185"/>
            <a:ext cx="973276" cy="74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5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58212"/>
            <a:ext cx="12192000" cy="834868"/>
            <a:chOff x="0" y="258212"/>
            <a:chExt cx="12192000" cy="83486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BE40BE76-C640-4841-9E04-C9640B30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5621" y="258212"/>
              <a:ext cx="595549" cy="611011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1392D279-A33B-1C40-89AF-95618BBA325E}"/>
                </a:ext>
              </a:extLst>
            </p:cNvPr>
            <p:cNvCxnSpPr/>
            <p:nvPr/>
          </p:nvCxnSpPr>
          <p:spPr>
            <a:xfrm>
              <a:off x="0" y="1093080"/>
              <a:ext cx="12192000" cy="0"/>
            </a:xfrm>
            <a:prstGeom prst="line">
              <a:avLst/>
            </a:prstGeom>
            <a:ln w="15875">
              <a:solidFill>
                <a:srgbClr val="DB39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873413" y="1377190"/>
            <a:ext cx="9787888" cy="31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Since 2018, February</a:t>
            </a:r>
          </a:p>
          <a:p>
            <a:pPr algn="just">
              <a:lnSpc>
                <a:spcPct val="150000"/>
              </a:lnSpc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450850" algn="just">
              <a:lnSpc>
                <a:spcPct val="150000"/>
              </a:lnSpc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Coordinator: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SAI of Russia</a:t>
            </a:r>
          </a:p>
          <a:p>
            <a:pPr marL="450850" algn="just">
              <a:lnSpc>
                <a:spcPct val="150000"/>
              </a:lnSpc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Participants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22 SAI – Armenia, Austria, Azerbaijan, Belarus,  Brazil, Cuba, Hungary, India, Indonesia, Italy, Kazakhstan, Mexico, Poland, Portugal, </a:t>
            </a:r>
            <a:r>
              <a:rPr lang="en-US" dirty="0">
                <a:latin typeface="Arial" pitchFamily="34" charset="0"/>
                <a:cs typeface="Arial" pitchFamily="34" charset="0"/>
              </a:rPr>
              <a:t>Saudi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Arabia, </a:t>
            </a:r>
            <a:r>
              <a:rPr lang="en-US" dirty="0">
                <a:latin typeface="Arial" pitchFamily="34" charset="0"/>
                <a:cs typeface="Arial" pitchFamily="34" charset="0"/>
              </a:rPr>
              <a:t>Slovakia,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Slovenia, </a:t>
            </a:r>
            <a:r>
              <a:rPr lang="en-US" dirty="0">
                <a:latin typeface="Arial" pitchFamily="34" charset="0"/>
                <a:cs typeface="Arial" pitchFamily="34" charset="0"/>
              </a:rPr>
              <a:t>South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Africa, Spain,</a:t>
            </a:r>
            <a:r>
              <a:rPr lang="en-US" dirty="0">
                <a:latin typeface="Arial" pitchFamily="34" charset="0"/>
                <a:cs typeface="Arial" pitchFamily="34" charset="0"/>
              </a:rPr>
              <a:t> Turkey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UAE, USA  and INTOSAI Development Initiative (IDI), GIZ</a:t>
            </a:r>
            <a:endParaRPr lang="ru-RU" dirty="0"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sz="800" dirty="0">
              <a:cs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8D60941-22C5-4DB7-BE22-8B2D1374358B}"/>
              </a:ext>
            </a:extLst>
          </p:cNvPr>
          <p:cNvSpPr/>
          <p:nvPr/>
        </p:nvSpPr>
        <p:spPr>
          <a:xfrm>
            <a:off x="1303283" y="209185"/>
            <a:ext cx="95166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kern="0" spc="-60" dirty="0" smtClean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2600" b="1" kern="0" spc="-60" dirty="0">
                <a:solidFill>
                  <a:prstClr val="black"/>
                </a:solidFill>
                <a:latin typeface="Calibri"/>
              </a:rPr>
              <a:t>EXPERT GROUP ON THEME II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600" b="1" kern="0" spc="-6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80" y="209185"/>
            <a:ext cx="973276" cy="74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7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58212"/>
            <a:ext cx="12192000" cy="834868"/>
            <a:chOff x="0" y="258212"/>
            <a:chExt cx="12192000" cy="83486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BE40BE76-C640-4841-9E04-C9640B30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5621" y="258212"/>
              <a:ext cx="595549" cy="611011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1392D279-A33B-1C40-89AF-95618BBA325E}"/>
                </a:ext>
              </a:extLst>
            </p:cNvPr>
            <p:cNvCxnSpPr/>
            <p:nvPr/>
          </p:nvCxnSpPr>
          <p:spPr>
            <a:xfrm>
              <a:off x="0" y="1093080"/>
              <a:ext cx="12192000" cy="0"/>
            </a:xfrm>
            <a:prstGeom prst="line">
              <a:avLst/>
            </a:prstGeom>
            <a:ln w="15875">
              <a:solidFill>
                <a:srgbClr val="DB39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1303283" y="209185"/>
            <a:ext cx="99810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-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</a:t>
            </a:r>
            <a:r>
              <a:rPr kumimoji="0" lang="en-US" sz="2600" b="1" i="0" u="none" strike="noStrike" kern="0" cap="none" spc="-6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CHALLENGES FOR </a:t>
            </a:r>
            <a:r>
              <a:rPr kumimoji="0" lang="en-US" sz="2600" b="1" i="0" u="none" strike="noStrike" kern="0" cap="none" spc="-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AUDIT APPROACHES</a:t>
            </a:r>
            <a:endParaRPr kumimoji="0" lang="ru-RU" sz="2600" b="1" i="0" u="none" strike="noStrike" kern="0" cap="none" spc="-6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170038" y="2129903"/>
            <a:ext cx="2712992" cy="32008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b="1" u="sng" noProof="0" dirty="0" smtClean="0">
                <a:solidFill>
                  <a:prstClr val="black"/>
                </a:solidFill>
                <a:cs typeface="Arial" pitchFamily="34" charset="0"/>
              </a:rPr>
              <a:t>C</a:t>
            </a:r>
            <a:r>
              <a:rPr lang="ru-RU" b="1" u="sng" dirty="0" err="1" smtClean="0">
                <a:solidFill>
                  <a:prstClr val="black"/>
                </a:solidFill>
                <a:cs typeface="Arial" pitchFamily="34" charset="0"/>
              </a:rPr>
              <a:t>hanges</a:t>
            </a:r>
            <a:r>
              <a:rPr lang="ru-RU" b="1" u="sng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b="1" u="sng" dirty="0" err="1">
                <a:solidFill>
                  <a:prstClr val="black"/>
                </a:solidFill>
                <a:cs typeface="Arial" pitchFamily="34" charset="0"/>
              </a:rPr>
              <a:t>in</a:t>
            </a:r>
            <a:r>
              <a:rPr lang="ru-RU" b="1" u="sng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b="1" u="sng" dirty="0" err="1" smtClean="0">
                <a:solidFill>
                  <a:prstClr val="black"/>
                </a:solidFill>
                <a:cs typeface="Arial" pitchFamily="34" charset="0"/>
              </a:rPr>
              <a:t>environment</a:t>
            </a:r>
            <a:r>
              <a:rPr lang="ru-RU" b="1" u="sng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en-US" b="1" u="sng" dirty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 smtClean="0"/>
              <a:t>2030 Agenda for Sustainable Development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Growing 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public demand for transparency of national governments</a:t>
            </a: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600" noProof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Data revolution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Development</a:t>
            </a: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of pronouncements under IFPP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3431807" y="1955848"/>
            <a:ext cx="2800656" cy="35855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b="1" u="sng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N</a:t>
            </a:r>
            <a:r>
              <a:rPr lang="ru-RU" b="1" u="sng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ew</a:t>
            </a:r>
            <a:r>
              <a:rPr lang="ru-RU" b="1" u="sng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ru-RU" b="1" u="sng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approaches</a:t>
            </a:r>
            <a:endParaRPr lang="ru-RU" b="1" u="sng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Proactive approach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en-US" sz="1600" dirty="0" smtClean="0"/>
              <a:t>W</a:t>
            </a:r>
            <a:r>
              <a:rPr lang="ru-RU" sz="1600" dirty="0" err="1" smtClean="0"/>
              <a:t>hole</a:t>
            </a:r>
            <a:r>
              <a:rPr lang="en-US" sz="1600" dirty="0" smtClean="0"/>
              <a:t>-</a:t>
            </a:r>
            <a:r>
              <a:rPr lang="ru-RU" sz="1600" dirty="0" err="1" smtClean="0"/>
              <a:t>of</a:t>
            </a:r>
            <a:r>
              <a:rPr lang="en-US" sz="1600" dirty="0" smtClean="0"/>
              <a:t>-</a:t>
            </a:r>
            <a:r>
              <a:rPr lang="ru-RU" sz="1600" dirty="0" err="1" smtClean="0"/>
              <a:t>government</a:t>
            </a:r>
            <a:r>
              <a:rPr lang="en-US" sz="1600" dirty="0" smtClean="0"/>
              <a:t> </a:t>
            </a:r>
            <a:r>
              <a:rPr lang="ru-RU" sz="1600" dirty="0" err="1" smtClean="0"/>
              <a:t>approach</a:t>
            </a:r>
            <a:r>
              <a:rPr lang="en-US" sz="1600" dirty="0" smtClean="0"/>
              <a:t> +</a:t>
            </a:r>
            <a:r>
              <a:rPr lang="ru-RU" sz="1600" dirty="0" smtClean="0"/>
              <a:t> 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evaluation 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of policy 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coherence</a:t>
            </a:r>
          </a:p>
          <a:p>
            <a:pPr marL="342900" lvl="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Strategic planning, </a:t>
            </a:r>
            <a:r>
              <a:rPr lang="en-US" sz="1600" dirty="0">
                <a:cs typeface="Arial" pitchFamily="34" charset="0"/>
              </a:rPr>
              <a:t>effective allocation of 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SAI resources</a:t>
            </a: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en-US" sz="1600" dirty="0">
                <a:cs typeface="Arial" pitchFamily="34" charset="0"/>
              </a:rPr>
              <a:t>New quality of communication with </a:t>
            </a:r>
            <a:r>
              <a:rPr lang="en-US" sz="1600" dirty="0" smtClean="0">
                <a:cs typeface="Arial" pitchFamily="34" charset="0"/>
              </a:rPr>
              <a:t>stakeholders</a:t>
            </a:r>
            <a:endParaRPr lang="ru-RU" sz="1600" dirty="0">
              <a:cs typeface="Arial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6784998" y="3118395"/>
            <a:ext cx="2393532" cy="1292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>
                <a:solidFill>
                  <a:srgbClr val="C00000"/>
                </a:solidFill>
                <a:latin typeface="Calibri"/>
                <a:cs typeface="Arial" pitchFamily="34" charset="0"/>
              </a:rPr>
              <a:t>Evolving</a:t>
            </a: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roles of SAI</a:t>
            </a:r>
            <a:endParaRPr kumimoji="0" lang="ru-RU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sz="1600" b="1" dirty="0">
                <a:solidFill>
                  <a:srgbClr val="C00000"/>
                </a:solidFill>
                <a:latin typeface="Calibri"/>
                <a:cs typeface="Arial" pitchFamily="34" charset="0"/>
              </a:rPr>
              <a:t>Role of </a:t>
            </a:r>
            <a:r>
              <a:rPr lang="en-US" sz="1600" b="1" dirty="0" smtClean="0">
                <a:solidFill>
                  <a:srgbClr val="C00000"/>
                </a:solidFill>
                <a:latin typeface="Calibri"/>
                <a:cs typeface="Arial" pitchFamily="34" charset="0"/>
              </a:rPr>
              <a:t>advisor</a:t>
            </a:r>
            <a:endParaRPr lang="ru-RU" sz="1600" b="1" dirty="0">
              <a:solidFill>
                <a:srgbClr val="C00000"/>
              </a:solidFill>
              <a:latin typeface="Calibri"/>
              <a:cs typeface="Arial" pitchFamily="34" charset="0"/>
            </a:endParaRPr>
          </a:p>
          <a:p>
            <a:pPr marL="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Calibri"/>
                <a:cs typeface="Arial" pitchFamily="34" charset="0"/>
              </a:rPr>
              <a:t>Role of researcher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6708389" y="4919571"/>
            <a:ext cx="2404172" cy="4234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New tools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1" name="Прямоугольник 1"/>
          <p:cNvSpPr>
            <a:spLocks noChangeArrowheads="1"/>
          </p:cNvSpPr>
          <p:nvPr/>
        </p:nvSpPr>
        <p:spPr bwMode="auto">
          <a:xfrm>
            <a:off x="9542476" y="3047346"/>
            <a:ext cx="2541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Calibri"/>
                <a:cs typeface="Arial" pitchFamily="34" charset="0"/>
              </a:rPr>
              <a:t>INCREASE OF SAI VALUE FOR CITIZENS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232463" y="3328990"/>
            <a:ext cx="541895" cy="453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883030" y="3328990"/>
            <a:ext cx="541895" cy="453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7656219" y="4438393"/>
            <a:ext cx="508513" cy="453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9189170" y="3321671"/>
            <a:ext cx="541895" cy="453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33871" y="3022728"/>
            <a:ext cx="2304534" cy="10517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1"/>
          <p:cNvSpPr>
            <a:spLocks noChangeArrowheads="1"/>
          </p:cNvSpPr>
          <p:nvPr/>
        </p:nvSpPr>
        <p:spPr bwMode="auto">
          <a:xfrm>
            <a:off x="6759389" y="2101329"/>
            <a:ext cx="2429781" cy="4234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New </a:t>
            </a:r>
            <a:r>
              <a:rPr lang="en-US" sz="1600" b="1" dirty="0" smtClean="0">
                <a:latin typeface="Calibri"/>
                <a:cs typeface="Arial" pitchFamily="34" charset="0"/>
              </a:rPr>
              <a:t>competences/skills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7668184" y="2568902"/>
            <a:ext cx="508513" cy="453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80" y="209185"/>
            <a:ext cx="973276" cy="74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9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Текст 17"/>
          <p:cNvSpPr txBox="1">
            <a:spLocks/>
          </p:cNvSpPr>
          <p:nvPr/>
        </p:nvSpPr>
        <p:spPr>
          <a:xfrm>
            <a:off x="873412" y="5454747"/>
            <a:ext cx="10515600" cy="13727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cs typeface="Arial" pitchFamily="34" charset="0"/>
              </a:rPr>
              <a:t>57</a:t>
            </a:r>
            <a:r>
              <a:rPr lang="en-US" sz="1600" dirty="0">
                <a:cs typeface="Arial" pitchFamily="34" charset="0"/>
              </a:rPr>
              <a:t> SAI supported / complimented the concept of the </a:t>
            </a:r>
            <a:r>
              <a:rPr lang="en-US" sz="1600" dirty="0" smtClean="0">
                <a:cs typeface="Arial" pitchFamily="34" charset="0"/>
              </a:rPr>
              <a:t>Theme II Principal </a:t>
            </a:r>
            <a:r>
              <a:rPr lang="en-US" sz="1600" dirty="0">
                <a:cs typeface="Arial" pitchFamily="34" charset="0"/>
              </a:rPr>
              <a:t>paper</a:t>
            </a:r>
            <a:r>
              <a:rPr lang="ru-RU" sz="1600" dirty="0">
                <a:cs typeface="Arial" pitchFamily="34" charset="0"/>
              </a:rPr>
              <a:t/>
            </a:r>
            <a:br>
              <a:rPr lang="ru-RU" sz="1600" dirty="0">
                <a:cs typeface="Arial" pitchFamily="34" charset="0"/>
              </a:rPr>
            </a:br>
            <a:r>
              <a:rPr lang="ru-RU" sz="1600" dirty="0" smtClean="0">
                <a:cs typeface="Arial" pitchFamily="34" charset="0"/>
              </a:rPr>
              <a:t>1 </a:t>
            </a:r>
            <a:r>
              <a:rPr lang="en-US" sz="1600" dirty="0" smtClean="0">
                <a:cs typeface="Arial" pitchFamily="34" charset="0"/>
              </a:rPr>
              <a:t>SAI proposed to change the term “strategic audit”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 smtClean="0">
                <a:cs typeface="Arial" pitchFamily="34" charset="0"/>
              </a:rPr>
              <a:t>  </a:t>
            </a:r>
            <a:r>
              <a:rPr lang="ru-RU" sz="1600" dirty="0" smtClean="0">
                <a:cs typeface="Arial" pitchFamily="34" charset="0"/>
              </a:rPr>
              <a:t>1</a:t>
            </a:r>
            <a:r>
              <a:rPr lang="en-US" sz="1600" dirty="0" smtClean="0">
                <a:cs typeface="Arial" pitchFamily="34" charset="0"/>
              </a:rPr>
              <a:t> SAI opposed the </a:t>
            </a:r>
            <a:r>
              <a:rPr lang="en-US" sz="1600" dirty="0" smtClean="0"/>
              <a:t>adoption</a:t>
            </a:r>
            <a:r>
              <a:rPr lang="en-US" sz="1600" dirty="0" smtClean="0">
                <a:cs typeface="Arial" pitchFamily="34" charset="0"/>
              </a:rPr>
              <a:t> of the term </a:t>
            </a:r>
            <a:r>
              <a:rPr lang="en-US" sz="1600" dirty="0">
                <a:cs typeface="Arial" pitchFamily="34" charset="0"/>
              </a:rPr>
              <a:t>“strategic audit” </a:t>
            </a:r>
            <a:r>
              <a:rPr lang="en-US" sz="1600" dirty="0" smtClean="0">
                <a:cs typeface="Arial" pitchFamily="34" charset="0"/>
              </a:rPr>
              <a:t>in INTOSAI documents</a:t>
            </a:r>
            <a:endParaRPr lang="en-US" sz="1600" dirty="0"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cs typeface="Arial" pitchFamily="34" charset="0"/>
              </a:rPr>
              <a:t> </a:t>
            </a:r>
            <a:endParaRPr lang="ru-RU" sz="1600" dirty="0">
              <a:cs typeface="Arial" pitchFamily="34" charset="0"/>
            </a:endParaRPr>
          </a:p>
        </p:txBody>
      </p:sp>
      <p:sp>
        <p:nvSpPr>
          <p:cNvPr id="5" name="Текст 9"/>
          <p:cNvSpPr txBox="1">
            <a:spLocks/>
          </p:cNvSpPr>
          <p:nvPr/>
        </p:nvSpPr>
        <p:spPr>
          <a:xfrm>
            <a:off x="443543" y="1268761"/>
            <a:ext cx="3947102" cy="6339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«</a:t>
            </a:r>
            <a:r>
              <a:rPr lang="en-US" sz="1600" b="1" dirty="0" smtClean="0">
                <a:solidFill>
                  <a:srgbClr val="C00000"/>
                </a:solidFill>
                <a:cs typeface="Arial" pitchFamily="34" charset="0"/>
              </a:rPr>
              <a:t>Subject matter</a:t>
            </a: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 «</a:t>
            </a:r>
            <a:endParaRPr lang="ru-RU" sz="1600" b="1" dirty="0">
              <a:solidFill>
                <a:srgbClr val="C00000"/>
              </a:solidFill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1600" b="1" dirty="0">
                <a:cs typeface="Arial" pitchFamily="34" charset="0"/>
              </a:rPr>
              <a:t>49 </a:t>
            </a:r>
            <a:r>
              <a:rPr lang="en-US" sz="1600" b="1" dirty="0" smtClean="0">
                <a:cs typeface="Arial" pitchFamily="34" charset="0"/>
              </a:rPr>
              <a:t>SAI answers</a:t>
            </a:r>
            <a:endParaRPr lang="ru-RU" sz="1600" b="1" dirty="0">
              <a:cs typeface="Arial" pitchFamily="34" charset="0"/>
            </a:endParaRPr>
          </a:p>
        </p:txBody>
      </p:sp>
      <p:sp>
        <p:nvSpPr>
          <p:cNvPr id="6" name="Текст 10"/>
          <p:cNvSpPr txBox="1">
            <a:spLocks/>
          </p:cNvSpPr>
          <p:nvPr/>
        </p:nvSpPr>
        <p:spPr>
          <a:xfrm>
            <a:off x="443543" y="1937672"/>
            <a:ext cx="3947102" cy="350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500" dirty="0">
                <a:cs typeface="Arial" pitchFamily="34" charset="0"/>
              </a:rPr>
              <a:t>Wide-scope strategic planning</a:t>
            </a:r>
            <a:r>
              <a:rPr lang="ru-RU" sz="1500" dirty="0">
                <a:cs typeface="Arial" pitchFamily="34" charset="0"/>
              </a:rPr>
              <a:t/>
            </a:r>
            <a:br>
              <a:rPr lang="ru-RU" sz="1500" dirty="0">
                <a:cs typeface="Arial" pitchFamily="34" charset="0"/>
              </a:rPr>
            </a:br>
            <a:r>
              <a:rPr lang="en-US" sz="1500" dirty="0">
                <a:cs typeface="Arial" pitchFamily="34" charset="0"/>
              </a:rPr>
              <a:t>(</a:t>
            </a:r>
            <a:r>
              <a:rPr lang="en-US" sz="1500" b="1" dirty="0">
                <a:cs typeface="Arial" pitchFamily="34" charset="0"/>
              </a:rPr>
              <a:t>24</a:t>
            </a:r>
            <a:r>
              <a:rPr lang="en-US" sz="1500" dirty="0">
                <a:cs typeface="Arial" pitchFamily="34" charset="0"/>
              </a:rPr>
              <a:t> </a:t>
            </a:r>
            <a:r>
              <a:rPr lang="en-US" sz="1400" dirty="0"/>
              <a:t>references</a:t>
            </a:r>
            <a:r>
              <a:rPr lang="ru-RU" sz="1500" dirty="0" smtClean="0">
                <a:cs typeface="Arial" pitchFamily="34" charset="0"/>
              </a:rPr>
              <a:t>) </a:t>
            </a:r>
            <a:endParaRPr lang="en-US" sz="1500" dirty="0"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500" dirty="0">
                <a:cs typeface="Arial" pitchFamily="34" charset="0"/>
              </a:rPr>
              <a:t>Core nation-wide issues producing long-term effects (national  goals</a:t>
            </a:r>
            <a:r>
              <a:rPr lang="ru-RU" sz="1500" dirty="0">
                <a:cs typeface="Arial" pitchFamily="34" charset="0"/>
              </a:rPr>
              <a:t> </a:t>
            </a:r>
            <a:r>
              <a:rPr lang="en-US" sz="1500" dirty="0">
                <a:cs typeface="Arial" pitchFamily="34" charset="0"/>
              </a:rPr>
              <a:t>and priorities, SDGs</a:t>
            </a:r>
            <a:r>
              <a:rPr lang="ru-RU" sz="1500" dirty="0" smtClean="0">
                <a:cs typeface="Arial" pitchFamily="34" charset="0"/>
              </a:rPr>
              <a:t>) </a:t>
            </a:r>
            <a:r>
              <a:rPr lang="en-US" sz="1500" dirty="0" smtClean="0">
                <a:cs typeface="Arial" pitchFamily="34" charset="0"/>
              </a:rPr>
              <a:t> </a:t>
            </a:r>
            <a:r>
              <a:rPr lang="ru-RU" sz="1500" dirty="0" smtClean="0">
                <a:cs typeface="Arial" pitchFamily="34" charset="0"/>
              </a:rPr>
              <a:t> </a:t>
            </a:r>
            <a:r>
              <a:rPr lang="ru-RU" sz="1500" dirty="0">
                <a:cs typeface="Arial" pitchFamily="34" charset="0"/>
              </a:rPr>
              <a:t>(</a:t>
            </a:r>
            <a:r>
              <a:rPr lang="ru-RU" sz="1500" b="1" dirty="0">
                <a:cs typeface="Arial" pitchFamily="34" charset="0"/>
              </a:rPr>
              <a:t>19</a:t>
            </a:r>
            <a:r>
              <a:rPr lang="ru-RU" sz="1500" dirty="0">
                <a:cs typeface="Arial" pitchFamily="34" charset="0"/>
              </a:rPr>
              <a:t> </a:t>
            </a:r>
            <a:r>
              <a:rPr lang="en-US" sz="1600" dirty="0"/>
              <a:t>references</a:t>
            </a:r>
            <a:r>
              <a:rPr lang="ru-RU" sz="1500" dirty="0" smtClean="0">
                <a:cs typeface="Arial" pitchFamily="34" charset="0"/>
              </a:rPr>
              <a:t>)</a:t>
            </a:r>
            <a:endParaRPr lang="ru-RU" sz="1500" dirty="0"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500" dirty="0" smtClean="0">
                <a:cs typeface="Arial" pitchFamily="34" charset="0"/>
              </a:rPr>
              <a:t>High-level </a:t>
            </a:r>
            <a:r>
              <a:rPr lang="en-US" sz="1500" dirty="0">
                <a:cs typeface="Arial" pitchFamily="34" charset="0"/>
              </a:rPr>
              <a:t>decision making</a:t>
            </a:r>
            <a:r>
              <a:rPr lang="ru-RU" sz="1500" dirty="0">
                <a:cs typeface="Arial" pitchFamily="34" charset="0"/>
              </a:rPr>
              <a:t/>
            </a:r>
            <a:br>
              <a:rPr lang="ru-RU" sz="1500" dirty="0">
                <a:cs typeface="Arial" pitchFamily="34" charset="0"/>
              </a:rPr>
            </a:br>
            <a:r>
              <a:rPr lang="ru-RU" sz="1500" dirty="0">
                <a:cs typeface="Arial" pitchFamily="34" charset="0"/>
              </a:rPr>
              <a:t>(</a:t>
            </a:r>
            <a:r>
              <a:rPr lang="ru-RU" sz="1500" b="1" dirty="0">
                <a:cs typeface="Arial" pitchFamily="34" charset="0"/>
              </a:rPr>
              <a:t>8 </a:t>
            </a:r>
            <a:r>
              <a:rPr lang="en-US" sz="1600" dirty="0"/>
              <a:t>references</a:t>
            </a:r>
            <a:r>
              <a:rPr lang="ru-RU" sz="1500" dirty="0" smtClean="0">
                <a:cs typeface="Arial" pitchFamily="34" charset="0"/>
              </a:rPr>
              <a:t>)</a:t>
            </a:r>
            <a:r>
              <a:rPr lang="en-US" sz="1500" dirty="0" smtClean="0">
                <a:cs typeface="Arial" pitchFamily="34" charset="0"/>
              </a:rPr>
              <a:t> </a:t>
            </a:r>
            <a:endParaRPr lang="ru-RU" sz="1500" dirty="0"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500" dirty="0" smtClean="0">
                <a:cs typeface="Arial" pitchFamily="34" charset="0"/>
              </a:rPr>
              <a:t>All </a:t>
            </a:r>
            <a:r>
              <a:rPr lang="en-US" sz="1500" dirty="0">
                <a:cs typeface="Arial" pitchFamily="34" charset="0"/>
              </a:rPr>
              <a:t>stages of policy cycle</a:t>
            </a:r>
            <a:r>
              <a:rPr lang="ru-RU" sz="1500" dirty="0">
                <a:cs typeface="Arial" pitchFamily="34" charset="0"/>
              </a:rPr>
              <a:t> </a:t>
            </a:r>
            <a:r>
              <a:rPr lang="ru-RU" sz="1500" dirty="0" smtClean="0">
                <a:cs typeface="Arial" pitchFamily="34" charset="0"/>
              </a:rPr>
              <a:t>(</a:t>
            </a:r>
            <a:r>
              <a:rPr lang="ru-RU" sz="1500" b="1" dirty="0">
                <a:cs typeface="Arial" pitchFamily="34" charset="0"/>
              </a:rPr>
              <a:t>5</a:t>
            </a:r>
            <a:r>
              <a:rPr lang="ru-RU" sz="1500" dirty="0">
                <a:cs typeface="Arial" pitchFamily="34" charset="0"/>
              </a:rPr>
              <a:t> </a:t>
            </a:r>
            <a:r>
              <a:rPr lang="en-US" sz="1600" dirty="0"/>
              <a:t>references</a:t>
            </a:r>
            <a:r>
              <a:rPr lang="ru-RU" sz="1500" dirty="0" smtClean="0">
                <a:cs typeface="Arial" pitchFamily="34" charset="0"/>
              </a:rPr>
              <a:t>)</a:t>
            </a:r>
            <a:endParaRPr lang="en-US" sz="1500" dirty="0">
              <a:cs typeface="Arial" pitchFamily="34" charset="0"/>
            </a:endParaRPr>
          </a:p>
        </p:txBody>
      </p:sp>
      <p:sp>
        <p:nvSpPr>
          <p:cNvPr id="7" name="Текст 11"/>
          <p:cNvSpPr txBox="1">
            <a:spLocks/>
          </p:cNvSpPr>
          <p:nvPr/>
        </p:nvSpPr>
        <p:spPr>
          <a:xfrm>
            <a:off x="4390644" y="1268761"/>
            <a:ext cx="3541244" cy="6339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А</a:t>
            </a:r>
            <a:r>
              <a:rPr lang="en-US" sz="1600" b="1" dirty="0" err="1" smtClean="0">
                <a:solidFill>
                  <a:srgbClr val="C00000"/>
                </a:solidFill>
                <a:cs typeface="Arial" pitchFamily="34" charset="0"/>
              </a:rPr>
              <a:t>pproach</a:t>
            </a:r>
            <a:r>
              <a:rPr lang="en-US" sz="1600" b="1" dirty="0" smtClean="0">
                <a:solidFill>
                  <a:srgbClr val="C00000"/>
                </a:solidFill>
                <a:cs typeface="Arial" pitchFamily="34" charset="0"/>
              </a:rPr>
              <a:t> / specific </a:t>
            </a:r>
            <a:r>
              <a:rPr lang="en-US" sz="1600" b="1" dirty="0">
                <a:solidFill>
                  <a:srgbClr val="C00000"/>
                </a:solidFill>
                <a:cs typeface="Arial" pitchFamily="34" charset="0"/>
              </a:rPr>
              <a:t>toolkits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cs typeface="Arial" pitchFamily="34" charset="0"/>
              </a:rPr>
              <a:t>1</a:t>
            </a:r>
            <a:r>
              <a:rPr lang="en-US" sz="1600" b="1" dirty="0" smtClean="0">
                <a:cs typeface="Arial" pitchFamily="34" charset="0"/>
              </a:rPr>
              <a:t>4</a:t>
            </a:r>
            <a:r>
              <a:rPr lang="ru-RU" sz="1600" b="1" dirty="0" smtClean="0">
                <a:cs typeface="Arial" pitchFamily="34" charset="0"/>
              </a:rPr>
              <a:t> </a:t>
            </a:r>
            <a:r>
              <a:rPr lang="en-US" sz="1600" b="1" dirty="0">
                <a:cs typeface="Arial" pitchFamily="34" charset="0"/>
              </a:rPr>
              <a:t>SAI answers</a:t>
            </a:r>
            <a:endParaRPr lang="ru-RU" sz="1600" b="1" dirty="0">
              <a:cs typeface="Arial" pitchFamily="34" charset="0"/>
            </a:endParaRPr>
          </a:p>
        </p:txBody>
      </p:sp>
      <p:sp>
        <p:nvSpPr>
          <p:cNvPr id="8" name="Текст 14"/>
          <p:cNvSpPr txBox="1">
            <a:spLocks/>
          </p:cNvSpPr>
          <p:nvPr/>
        </p:nvSpPr>
        <p:spPr>
          <a:xfrm>
            <a:off x="4559830" y="1967071"/>
            <a:ext cx="3497911" cy="31867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500" dirty="0">
                <a:cs typeface="Arial" pitchFamily="34" charset="0"/>
              </a:rPr>
              <a:t>Cross-</a:t>
            </a:r>
            <a:r>
              <a:rPr lang="en-US" sz="1500" dirty="0" err="1">
                <a:cs typeface="Arial" pitchFamily="34" charset="0"/>
              </a:rPr>
              <a:t>sectoral</a:t>
            </a:r>
            <a:r>
              <a:rPr lang="ru-RU" sz="15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1500" dirty="0">
                <a:cs typeface="Arial" pitchFamily="34" charset="0"/>
              </a:rPr>
              <a:t>analysis </a:t>
            </a:r>
            <a:r>
              <a:rPr lang="ru-RU" sz="1500" dirty="0">
                <a:cs typeface="Arial" pitchFamily="34" charset="0"/>
              </a:rPr>
              <a:t>(</a:t>
            </a:r>
            <a:r>
              <a:rPr lang="ru-RU" sz="1500" b="1" dirty="0">
                <a:cs typeface="Arial" pitchFamily="34" charset="0"/>
              </a:rPr>
              <a:t>1</a:t>
            </a:r>
            <a:r>
              <a:rPr lang="en-US" sz="1500" b="1" dirty="0">
                <a:cs typeface="Arial" pitchFamily="34" charset="0"/>
              </a:rPr>
              <a:t>5</a:t>
            </a:r>
            <a:r>
              <a:rPr lang="ru-RU" sz="1500" b="1" dirty="0">
                <a:cs typeface="Arial" pitchFamily="34" charset="0"/>
              </a:rPr>
              <a:t> </a:t>
            </a:r>
            <a:r>
              <a:rPr lang="en-US" sz="1600" dirty="0"/>
              <a:t>references</a:t>
            </a:r>
            <a:r>
              <a:rPr lang="ru-RU" sz="1500" dirty="0">
                <a:cs typeface="Arial" pitchFamily="34" charset="0"/>
              </a:rPr>
              <a:t>)</a:t>
            </a:r>
            <a:endParaRPr lang="en-US" sz="1500" dirty="0"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500" dirty="0" smtClean="0">
                <a:cs typeface="Arial" pitchFamily="34" charset="0"/>
              </a:rPr>
              <a:t>Integrated </a:t>
            </a:r>
            <a:r>
              <a:rPr lang="en-US" sz="1500" dirty="0">
                <a:cs typeface="Arial" pitchFamily="34" charset="0"/>
              </a:rPr>
              <a:t>approach</a:t>
            </a:r>
            <a:r>
              <a:rPr lang="ru-RU" sz="1500" dirty="0">
                <a:cs typeface="Arial" pitchFamily="34" charset="0"/>
              </a:rPr>
              <a:t> (</a:t>
            </a:r>
            <a:r>
              <a:rPr lang="ru-RU" sz="1500" b="1" dirty="0">
                <a:cs typeface="Arial" pitchFamily="34" charset="0"/>
              </a:rPr>
              <a:t>5</a:t>
            </a:r>
            <a:r>
              <a:rPr lang="ru-RU" sz="1500" dirty="0">
                <a:cs typeface="Arial" pitchFamily="34" charset="0"/>
              </a:rPr>
              <a:t> </a:t>
            </a:r>
            <a:r>
              <a:rPr lang="en-US" sz="1500" dirty="0">
                <a:cs typeface="Arial" pitchFamily="34" charset="0"/>
              </a:rPr>
              <a:t>references</a:t>
            </a:r>
            <a:r>
              <a:rPr lang="ru-RU" sz="1500" dirty="0">
                <a:cs typeface="Arial" pitchFamily="34" charset="0"/>
              </a:rPr>
              <a:t>)</a:t>
            </a:r>
            <a:endParaRPr lang="en-US" sz="1500" dirty="0"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500" dirty="0">
                <a:cs typeface="Arial" pitchFamily="34" charset="0"/>
              </a:rPr>
              <a:t>W</a:t>
            </a:r>
            <a:r>
              <a:rPr lang="ru-RU" sz="1500" dirty="0" err="1">
                <a:cs typeface="Arial" pitchFamily="34" charset="0"/>
              </a:rPr>
              <a:t>hole</a:t>
            </a:r>
            <a:r>
              <a:rPr lang="en-US" sz="1500" dirty="0">
                <a:cs typeface="Arial" pitchFamily="34" charset="0"/>
              </a:rPr>
              <a:t>-</a:t>
            </a:r>
            <a:r>
              <a:rPr lang="ru-RU" sz="1500" dirty="0" err="1">
                <a:cs typeface="Arial" pitchFamily="34" charset="0"/>
              </a:rPr>
              <a:t>of</a:t>
            </a:r>
            <a:r>
              <a:rPr lang="en-US" sz="1500" dirty="0">
                <a:cs typeface="Arial" pitchFamily="34" charset="0"/>
              </a:rPr>
              <a:t>-</a:t>
            </a:r>
            <a:r>
              <a:rPr lang="ru-RU" sz="1500" dirty="0" err="1">
                <a:cs typeface="Arial" pitchFamily="34" charset="0"/>
              </a:rPr>
              <a:t>government</a:t>
            </a:r>
            <a:r>
              <a:rPr lang="ru-RU" sz="1500" dirty="0">
                <a:cs typeface="Arial" pitchFamily="34" charset="0"/>
              </a:rPr>
              <a:t> </a:t>
            </a:r>
            <a:r>
              <a:rPr lang="en-US" sz="1500" dirty="0">
                <a:cs typeface="Arial" pitchFamily="34" charset="0"/>
              </a:rPr>
              <a:t>approach</a:t>
            </a:r>
            <a:r>
              <a:rPr lang="ru-RU" sz="1500" dirty="0">
                <a:cs typeface="Arial" pitchFamily="34" charset="0"/>
              </a:rPr>
              <a:t> </a:t>
            </a:r>
            <a:r>
              <a:rPr lang="en-US" sz="1500" dirty="0">
                <a:cs typeface="Arial" pitchFamily="34" charset="0"/>
              </a:rPr>
              <a:t>              </a:t>
            </a:r>
            <a:r>
              <a:rPr lang="ru-RU" sz="1500" dirty="0">
                <a:cs typeface="Arial" pitchFamily="34" charset="0"/>
              </a:rPr>
              <a:t>(</a:t>
            </a:r>
            <a:r>
              <a:rPr lang="en-US" sz="1500" b="1" dirty="0">
                <a:cs typeface="Arial" pitchFamily="34" charset="0"/>
              </a:rPr>
              <a:t>4</a:t>
            </a:r>
            <a:r>
              <a:rPr lang="ru-RU" sz="1500" dirty="0">
                <a:cs typeface="Arial" pitchFamily="34" charset="0"/>
              </a:rPr>
              <a:t> </a:t>
            </a:r>
            <a:r>
              <a:rPr lang="en-US" sz="1500" dirty="0">
                <a:cs typeface="Arial" pitchFamily="34" charset="0"/>
              </a:rPr>
              <a:t>references</a:t>
            </a:r>
            <a:r>
              <a:rPr lang="ru-RU" sz="1500" dirty="0" smtClean="0">
                <a:cs typeface="Arial" pitchFamily="34" charset="0"/>
              </a:rPr>
              <a:t>)</a:t>
            </a:r>
            <a:endParaRPr lang="en-US" sz="1500" dirty="0" smtClean="0"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500" dirty="0" smtClean="0">
                <a:cs typeface="Arial" pitchFamily="34" charset="0"/>
              </a:rPr>
              <a:t>Set of compliance, financial and performance audits implemented in coordinated manner </a:t>
            </a:r>
            <a:r>
              <a:rPr lang="ru-RU" sz="1500" dirty="0">
                <a:cs typeface="Arial" pitchFamily="34" charset="0"/>
              </a:rPr>
              <a:t>(</a:t>
            </a:r>
            <a:r>
              <a:rPr lang="en-US" sz="1500" b="1" dirty="0">
                <a:cs typeface="Arial" pitchFamily="34" charset="0"/>
              </a:rPr>
              <a:t>4</a:t>
            </a:r>
            <a:r>
              <a:rPr lang="ru-RU" sz="1500" dirty="0">
                <a:cs typeface="Arial" pitchFamily="34" charset="0"/>
              </a:rPr>
              <a:t> </a:t>
            </a:r>
            <a:r>
              <a:rPr lang="en-US" sz="1500" dirty="0">
                <a:cs typeface="Arial" pitchFamily="34" charset="0"/>
              </a:rPr>
              <a:t>references</a:t>
            </a:r>
            <a:r>
              <a:rPr lang="ru-RU" sz="1500" dirty="0" smtClean="0">
                <a:cs typeface="Arial" pitchFamily="34" charset="0"/>
              </a:rPr>
              <a:t>)</a:t>
            </a:r>
            <a:endParaRPr lang="en-US" sz="1500" dirty="0"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500" dirty="0">
                <a:cs typeface="Arial" pitchFamily="34" charset="0"/>
              </a:rPr>
              <a:t>Greater stakeholder engagement, new communication strategies </a:t>
            </a:r>
            <a:r>
              <a:rPr lang="en-US" sz="1500" dirty="0" smtClean="0">
                <a:cs typeface="Arial" pitchFamily="34" charset="0"/>
              </a:rPr>
              <a:t>                      </a:t>
            </a:r>
            <a:r>
              <a:rPr lang="ru-RU" sz="1500" dirty="0" smtClean="0">
                <a:cs typeface="Arial" pitchFamily="34" charset="0"/>
              </a:rPr>
              <a:t>(</a:t>
            </a:r>
            <a:r>
              <a:rPr lang="ru-RU" sz="1500" b="1" dirty="0">
                <a:cs typeface="Arial" pitchFamily="34" charset="0"/>
              </a:rPr>
              <a:t>2 </a:t>
            </a:r>
            <a:r>
              <a:rPr lang="en-US" sz="1500" dirty="0">
                <a:cs typeface="Arial" pitchFamily="34" charset="0"/>
              </a:rPr>
              <a:t>references</a:t>
            </a:r>
            <a:r>
              <a:rPr lang="ru-RU" sz="1500" dirty="0">
                <a:cs typeface="Arial" pitchFamily="34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1500" dirty="0">
                <a:cs typeface="Arial" pitchFamily="34" charset="0"/>
              </a:rPr>
              <a:t>Best practices sharing</a:t>
            </a:r>
            <a:r>
              <a:rPr lang="ru-RU" sz="1500" dirty="0">
                <a:cs typeface="Arial" pitchFamily="34" charset="0"/>
              </a:rPr>
              <a:t/>
            </a:r>
            <a:br>
              <a:rPr lang="ru-RU" sz="1500" dirty="0">
                <a:cs typeface="Arial" pitchFamily="34" charset="0"/>
              </a:rPr>
            </a:br>
            <a:r>
              <a:rPr lang="ru-RU" sz="1500" dirty="0">
                <a:cs typeface="Arial" pitchFamily="34" charset="0"/>
              </a:rPr>
              <a:t>(</a:t>
            </a:r>
            <a:r>
              <a:rPr lang="en-US" sz="1500" b="1" dirty="0">
                <a:cs typeface="Arial" pitchFamily="34" charset="0"/>
              </a:rPr>
              <a:t>1</a:t>
            </a:r>
            <a:r>
              <a:rPr lang="ru-RU" sz="1500" dirty="0">
                <a:cs typeface="Arial" pitchFamily="34" charset="0"/>
              </a:rPr>
              <a:t> </a:t>
            </a:r>
            <a:r>
              <a:rPr lang="en-US" sz="1500" dirty="0" smtClean="0">
                <a:cs typeface="Arial" pitchFamily="34" charset="0"/>
              </a:rPr>
              <a:t>reference</a:t>
            </a:r>
            <a:r>
              <a:rPr lang="ru-RU" sz="1500" dirty="0" smtClean="0">
                <a:cs typeface="Arial" pitchFamily="34" charset="0"/>
              </a:rPr>
              <a:t>)</a:t>
            </a:r>
          </a:p>
        </p:txBody>
      </p:sp>
      <p:sp>
        <p:nvSpPr>
          <p:cNvPr id="9" name="Текст 15"/>
          <p:cNvSpPr txBox="1">
            <a:spLocks/>
          </p:cNvSpPr>
          <p:nvPr/>
        </p:nvSpPr>
        <p:spPr>
          <a:xfrm>
            <a:off x="7931888" y="1262478"/>
            <a:ext cx="4039282" cy="467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C00000"/>
                </a:solidFill>
                <a:cs typeface="Arial" pitchFamily="34" charset="0"/>
              </a:rPr>
              <a:t>Research and advisory function  </a:t>
            </a: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/>
            </a:r>
            <a:br>
              <a:rPr lang="ru-RU" sz="1600" b="1" dirty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1600" b="1" dirty="0">
                <a:cs typeface="Arial" pitchFamily="34" charset="0"/>
              </a:rPr>
              <a:t>14 </a:t>
            </a:r>
            <a:r>
              <a:rPr lang="en-US" sz="1600" b="1" dirty="0">
                <a:cs typeface="Arial" pitchFamily="34" charset="0"/>
              </a:rPr>
              <a:t>SAI answers</a:t>
            </a:r>
            <a:endParaRPr lang="ru-RU" sz="1600" b="1" dirty="0">
              <a:cs typeface="Arial" pitchFamily="34" charset="0"/>
            </a:endParaRPr>
          </a:p>
        </p:txBody>
      </p:sp>
      <p:sp>
        <p:nvSpPr>
          <p:cNvPr id="10" name="Текст 16"/>
          <p:cNvSpPr txBox="1">
            <a:spLocks/>
          </p:cNvSpPr>
          <p:nvPr/>
        </p:nvSpPr>
        <p:spPr>
          <a:xfrm>
            <a:off x="8207448" y="1964544"/>
            <a:ext cx="3763722" cy="28752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500" dirty="0">
                <a:cs typeface="Arial" pitchFamily="34" charset="0"/>
              </a:rPr>
              <a:t>Forward-looking approach</a:t>
            </a:r>
            <a:r>
              <a:rPr lang="ru-RU" sz="1500" dirty="0">
                <a:cs typeface="Arial" pitchFamily="34" charset="0"/>
              </a:rPr>
              <a:t/>
            </a:r>
            <a:br>
              <a:rPr lang="ru-RU" sz="1500" dirty="0">
                <a:cs typeface="Arial" pitchFamily="34" charset="0"/>
              </a:rPr>
            </a:br>
            <a:r>
              <a:rPr lang="ru-RU" sz="1500" dirty="0">
                <a:cs typeface="Arial" pitchFamily="34" charset="0"/>
              </a:rPr>
              <a:t>(</a:t>
            </a:r>
            <a:r>
              <a:rPr lang="ru-RU" sz="1500" b="1" dirty="0">
                <a:cs typeface="Arial" pitchFamily="34" charset="0"/>
              </a:rPr>
              <a:t>10</a:t>
            </a:r>
            <a:r>
              <a:rPr lang="ru-RU" sz="1500" dirty="0">
                <a:cs typeface="Arial" pitchFamily="34" charset="0"/>
              </a:rPr>
              <a:t> </a:t>
            </a:r>
            <a:r>
              <a:rPr lang="en-US" sz="1600" dirty="0"/>
              <a:t>references</a:t>
            </a:r>
            <a:r>
              <a:rPr lang="ru-RU" sz="1500" dirty="0" smtClean="0">
                <a:cs typeface="Arial" pitchFamily="34" charset="0"/>
              </a:rPr>
              <a:t>)</a:t>
            </a:r>
            <a:endParaRPr lang="ru-RU" sz="1500" dirty="0"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500" dirty="0">
                <a:cs typeface="Arial" pitchFamily="34" charset="0"/>
              </a:rPr>
              <a:t>Result-oriented recommendations</a:t>
            </a:r>
            <a:r>
              <a:rPr lang="ru-RU" sz="1500" dirty="0">
                <a:cs typeface="Arial" pitchFamily="34" charset="0"/>
              </a:rPr>
              <a:t> </a:t>
            </a:r>
            <a:br>
              <a:rPr lang="ru-RU" sz="1500" dirty="0">
                <a:cs typeface="Arial" pitchFamily="34" charset="0"/>
              </a:rPr>
            </a:br>
            <a:r>
              <a:rPr lang="ru-RU" sz="1500" dirty="0">
                <a:cs typeface="Arial" pitchFamily="34" charset="0"/>
              </a:rPr>
              <a:t>(</a:t>
            </a:r>
            <a:r>
              <a:rPr lang="ru-RU" sz="1500" b="1" dirty="0">
                <a:cs typeface="Arial" pitchFamily="34" charset="0"/>
              </a:rPr>
              <a:t>10</a:t>
            </a:r>
            <a:r>
              <a:rPr lang="ru-RU" sz="1500" dirty="0">
                <a:cs typeface="Arial" pitchFamily="34" charset="0"/>
              </a:rPr>
              <a:t> </a:t>
            </a:r>
            <a:r>
              <a:rPr lang="en-US" sz="1600" dirty="0"/>
              <a:t>references</a:t>
            </a:r>
            <a:r>
              <a:rPr lang="ru-RU" sz="1500" dirty="0" smtClean="0">
                <a:cs typeface="Arial" pitchFamily="34" charset="0"/>
              </a:rPr>
              <a:t>)</a:t>
            </a:r>
            <a:endParaRPr lang="ru-RU" sz="1500" dirty="0"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500" dirty="0" smtClean="0">
                <a:cs typeface="Arial" pitchFamily="34" charset="0"/>
              </a:rPr>
              <a:t>Assessment of feasibility, </a:t>
            </a:r>
            <a:r>
              <a:rPr lang="en-US" sz="1500" dirty="0">
                <a:cs typeface="Arial" pitchFamily="34" charset="0"/>
              </a:rPr>
              <a:t>risk analysis</a:t>
            </a:r>
            <a:r>
              <a:rPr lang="ru-RU" sz="1500" dirty="0">
                <a:cs typeface="Arial" pitchFamily="34" charset="0"/>
              </a:rPr>
              <a:t/>
            </a:r>
            <a:br>
              <a:rPr lang="ru-RU" sz="1500" dirty="0">
                <a:cs typeface="Arial" pitchFamily="34" charset="0"/>
              </a:rPr>
            </a:br>
            <a:r>
              <a:rPr lang="ru-RU" sz="1500" dirty="0">
                <a:cs typeface="Arial" pitchFamily="34" charset="0"/>
              </a:rPr>
              <a:t>(</a:t>
            </a:r>
            <a:r>
              <a:rPr lang="ru-RU" sz="1500" b="1" dirty="0">
                <a:cs typeface="Arial" pitchFamily="34" charset="0"/>
              </a:rPr>
              <a:t>7 </a:t>
            </a:r>
            <a:r>
              <a:rPr lang="en-US" sz="1600" dirty="0"/>
              <a:t>references</a:t>
            </a:r>
            <a:r>
              <a:rPr lang="ru-RU" sz="1500" dirty="0" smtClean="0">
                <a:cs typeface="Arial" pitchFamily="34" charset="0"/>
              </a:rPr>
              <a:t>) </a:t>
            </a:r>
            <a:endParaRPr lang="en-US" sz="1500" dirty="0"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500" dirty="0" smtClean="0">
                <a:cs typeface="Arial" pitchFamily="34" charset="0"/>
              </a:rPr>
              <a:t>Foresights</a:t>
            </a:r>
            <a:r>
              <a:rPr lang="en-US" sz="1500" dirty="0">
                <a:cs typeface="Arial" pitchFamily="34" charset="0"/>
              </a:rPr>
              <a:t>, impact assessment </a:t>
            </a:r>
            <a:r>
              <a:rPr lang="en-US" sz="1500" dirty="0" smtClean="0">
                <a:cs typeface="Arial" pitchFamily="34" charset="0"/>
              </a:rPr>
              <a:t>                    </a:t>
            </a:r>
            <a:r>
              <a:rPr lang="ru-RU" sz="1500" dirty="0" smtClean="0">
                <a:cs typeface="Arial" pitchFamily="34" charset="0"/>
              </a:rPr>
              <a:t>(</a:t>
            </a:r>
            <a:r>
              <a:rPr lang="ru-RU" sz="1500" b="1" dirty="0" smtClean="0">
                <a:cs typeface="Arial" pitchFamily="34" charset="0"/>
              </a:rPr>
              <a:t>5 </a:t>
            </a:r>
            <a:r>
              <a:rPr lang="en-US" sz="1600" dirty="0"/>
              <a:t>references</a:t>
            </a:r>
            <a:r>
              <a:rPr lang="ru-RU" sz="1500" dirty="0" smtClean="0">
                <a:cs typeface="Arial" pitchFamily="34" charset="0"/>
              </a:rPr>
              <a:t>) </a:t>
            </a:r>
            <a:endParaRPr lang="en-US" sz="1500" dirty="0"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500" dirty="0">
                <a:cs typeface="Arial" pitchFamily="34" charset="0"/>
              </a:rPr>
              <a:t>Advanced research and analytics</a:t>
            </a:r>
            <a:r>
              <a:rPr lang="ru-RU" sz="1500" dirty="0">
                <a:cs typeface="Arial" pitchFamily="34" charset="0"/>
              </a:rPr>
              <a:t/>
            </a:r>
            <a:br>
              <a:rPr lang="ru-RU" sz="1500" dirty="0">
                <a:cs typeface="Arial" pitchFamily="34" charset="0"/>
              </a:rPr>
            </a:br>
            <a:r>
              <a:rPr lang="ru-RU" sz="1500" dirty="0">
                <a:cs typeface="Arial" pitchFamily="34" charset="0"/>
              </a:rPr>
              <a:t>(</a:t>
            </a:r>
            <a:r>
              <a:rPr lang="ru-RU" sz="1500" b="1" dirty="0">
                <a:cs typeface="Arial" pitchFamily="34" charset="0"/>
              </a:rPr>
              <a:t>3 </a:t>
            </a:r>
            <a:r>
              <a:rPr lang="en-US" sz="1600" dirty="0"/>
              <a:t>references</a:t>
            </a:r>
            <a:r>
              <a:rPr lang="ru-RU" sz="1500" dirty="0" smtClean="0">
                <a:cs typeface="Arial" pitchFamily="34" charset="0"/>
              </a:rPr>
              <a:t>)</a:t>
            </a:r>
            <a:endParaRPr lang="en-US" sz="1500" dirty="0"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258212"/>
            <a:ext cx="12192000" cy="834868"/>
            <a:chOff x="0" y="258212"/>
            <a:chExt cx="12192000" cy="834868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BE40BE76-C640-4841-9E04-C9640B30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5621" y="258212"/>
              <a:ext cx="595549" cy="611011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1392D279-A33B-1C40-89AF-95618BBA325E}"/>
                </a:ext>
              </a:extLst>
            </p:cNvPr>
            <p:cNvCxnSpPr/>
            <p:nvPr/>
          </p:nvCxnSpPr>
          <p:spPr>
            <a:xfrm>
              <a:off x="0" y="1093080"/>
              <a:ext cx="12192000" cy="0"/>
            </a:xfrm>
            <a:prstGeom prst="line">
              <a:avLst/>
            </a:prstGeom>
            <a:ln w="15875">
              <a:solidFill>
                <a:srgbClr val="DB39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439C544-0D21-4A44-8459-441ABE71147D}"/>
              </a:ext>
            </a:extLst>
          </p:cNvPr>
          <p:cNvSpPr/>
          <p:nvPr/>
        </p:nvSpPr>
        <p:spPr>
          <a:xfrm>
            <a:off x="1303283" y="209185"/>
            <a:ext cx="95166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spc="-60" dirty="0" smtClean="0">
                <a:solidFill>
                  <a:prstClr val="black"/>
                </a:solidFill>
                <a:latin typeface="Calibri"/>
              </a:rPr>
              <a:t>STRATEGIC AND INTEGRATED APPROACH TO AUDITING</a:t>
            </a:r>
            <a:endParaRPr lang="ru-RU" sz="2600" b="1" kern="0" spc="-6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80" y="209185"/>
            <a:ext cx="973276" cy="74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5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BC8E56A-31F5-4C9A-8EE5-32144F3BA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2" y="1260674"/>
            <a:ext cx="11165013" cy="551019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0" y="258212"/>
            <a:ext cx="12192000" cy="834868"/>
            <a:chOff x="0" y="258212"/>
            <a:chExt cx="12192000" cy="83486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BE40BE76-C640-4841-9E04-C9640B30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5621" y="258212"/>
              <a:ext cx="595549" cy="611011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1392D279-A33B-1C40-89AF-95618BBA325E}"/>
                </a:ext>
              </a:extLst>
            </p:cNvPr>
            <p:cNvCxnSpPr/>
            <p:nvPr/>
          </p:nvCxnSpPr>
          <p:spPr>
            <a:xfrm>
              <a:off x="0" y="1093080"/>
              <a:ext cx="12192000" cy="0"/>
            </a:xfrm>
            <a:prstGeom prst="line">
              <a:avLst/>
            </a:prstGeom>
            <a:ln w="15875">
              <a:solidFill>
                <a:srgbClr val="DB39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F6E6BC1-84E6-4CBD-9DEF-28E2EAF170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122695" y="1764420"/>
            <a:ext cx="6400800" cy="40005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654E057-6501-4AEA-970B-FB83A70ECA48}"/>
              </a:ext>
            </a:extLst>
          </p:cNvPr>
          <p:cNvSpPr/>
          <p:nvPr/>
        </p:nvSpPr>
        <p:spPr>
          <a:xfrm>
            <a:off x="1303283" y="209185"/>
            <a:ext cx="100723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spc="-60" noProof="0" dirty="0" smtClean="0">
                <a:latin typeface="Calibri"/>
              </a:rPr>
              <a:t>WORDING MATCHING IN DEFINITIONS</a:t>
            </a:r>
            <a:r>
              <a:rPr kumimoji="0" lang="en-US" sz="2600" b="1" i="0" u="none" strike="noStrike" kern="0" cap="none" spc="-6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600" b="1" i="0" u="none" strike="noStrike" kern="0" cap="none" spc="-6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600" b="1" kern="0" spc="-60" dirty="0">
                <a:solidFill>
                  <a:prstClr val="black"/>
                </a:solidFill>
                <a:latin typeface="Calibri"/>
              </a:rPr>
              <a:t>OF S</a:t>
            </a:r>
            <a:r>
              <a:rPr kumimoji="0" lang="en-US" sz="2600" b="1" i="0" u="none" strike="noStrike" kern="0" cap="none" spc="-6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TRATEGIC AUDIT APPROACHES</a:t>
            </a:r>
            <a:endParaRPr kumimoji="0" lang="ru-RU" sz="2600" b="1" i="0" u="none" strike="noStrike" kern="0" cap="none" spc="-6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080" y="209185"/>
            <a:ext cx="973276" cy="74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8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26608556"/>
              </p:ext>
            </p:extLst>
          </p:nvPr>
        </p:nvGraphicFramePr>
        <p:xfrm>
          <a:off x="1303283" y="122153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06207" y="1288921"/>
            <a:ext cx="5664963" cy="2159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8A90675-79A7-401B-8A27-DA7A2AA2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6EC74B66-9B1A-453C-BE8C-EE445C5FFDFE}"/>
              </a:ext>
            </a:extLst>
          </p:cNvPr>
          <p:cNvGrpSpPr/>
          <p:nvPr/>
        </p:nvGrpSpPr>
        <p:grpSpPr>
          <a:xfrm>
            <a:off x="0" y="268845"/>
            <a:ext cx="12192000" cy="834868"/>
            <a:chOff x="0" y="258212"/>
            <a:chExt cx="12192000" cy="83486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6EA62940-F363-49F9-9088-7870CCAFE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5621" y="258212"/>
              <a:ext cx="595549" cy="611011"/>
            </a:xfrm>
            <a:prstGeom prst="rect">
              <a:avLst/>
            </a:prstGeom>
          </p:spPr>
        </p:pic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xmlns="" id="{BA342D8E-3D35-4E96-BA40-9805F32D639B}"/>
                </a:ext>
              </a:extLst>
            </p:cNvPr>
            <p:cNvCxnSpPr/>
            <p:nvPr/>
          </p:nvCxnSpPr>
          <p:spPr>
            <a:xfrm>
              <a:off x="0" y="1093080"/>
              <a:ext cx="12192000" cy="0"/>
            </a:xfrm>
            <a:prstGeom prst="line">
              <a:avLst/>
            </a:prstGeom>
            <a:ln w="15875">
              <a:solidFill>
                <a:srgbClr val="DB39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25BD99C-7563-419F-95C4-136E632E9F85}"/>
              </a:ext>
            </a:extLst>
          </p:cNvPr>
          <p:cNvSpPr/>
          <p:nvPr/>
        </p:nvSpPr>
        <p:spPr>
          <a:xfrm>
            <a:off x="1303283" y="209185"/>
            <a:ext cx="95166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600" b="1" kern="0" spc="-60" dirty="0" smtClean="0">
                <a:solidFill>
                  <a:prstClr val="black"/>
                </a:solidFill>
                <a:latin typeface="Calibri"/>
              </a:rPr>
              <a:t>SAI </a:t>
            </a:r>
            <a:r>
              <a:rPr lang="ru-RU" sz="2600" b="1" kern="0" spc="-60" dirty="0" smtClean="0">
                <a:solidFill>
                  <a:prstClr val="black"/>
                </a:solidFill>
                <a:latin typeface="Calibri"/>
              </a:rPr>
              <a:t>ROLES BEYOND </a:t>
            </a:r>
            <a:r>
              <a:rPr lang="en-US" sz="2600" b="1" kern="0" spc="-60" dirty="0" smtClean="0">
                <a:solidFill>
                  <a:prstClr val="black"/>
                </a:solidFill>
                <a:latin typeface="Calibri"/>
              </a:rPr>
              <a:t>TRADITIONAL </a:t>
            </a:r>
            <a:r>
              <a:rPr lang="ru-RU" sz="2600" b="1" kern="0" spc="-60" dirty="0" smtClean="0">
                <a:solidFill>
                  <a:prstClr val="black"/>
                </a:solidFill>
                <a:latin typeface="Calibri"/>
              </a:rPr>
              <a:t>FUNCTIONS</a:t>
            </a:r>
            <a:endParaRPr lang="ru-RU" sz="2600" b="1" kern="0" spc="-6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80" y="209185"/>
            <a:ext cx="973276" cy="7445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AC43EC-D678-4C62-A60C-8616B32CFDFC}"/>
              </a:ext>
            </a:extLst>
          </p:cNvPr>
          <p:cNvSpPr txBox="1"/>
          <p:nvPr/>
        </p:nvSpPr>
        <p:spPr>
          <a:xfrm>
            <a:off x="6621509" y="1568710"/>
            <a:ext cx="519199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smtClean="0"/>
              <a:t>– </a:t>
            </a:r>
            <a:r>
              <a:rPr lang="ru-RU" dirty="0" err="1" smtClean="0"/>
              <a:t>recommendations</a:t>
            </a:r>
            <a:r>
              <a:rPr lang="en-US" dirty="0" smtClean="0"/>
              <a:t> entirely based </a:t>
            </a:r>
            <a:r>
              <a:rPr lang="ru-RU" dirty="0" err="1" smtClean="0"/>
              <a:t>on</a:t>
            </a:r>
            <a:r>
              <a:rPr lang="ru-RU" dirty="0" smtClean="0"/>
              <a:t> </a:t>
            </a:r>
            <a:r>
              <a:rPr lang="ru-RU" dirty="0"/>
              <a:t>audit work</a:t>
            </a:r>
          </a:p>
          <a:p>
            <a:r>
              <a:rPr lang="ru-RU" dirty="0"/>
              <a:t>В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extensive recommendations</a:t>
            </a:r>
            <a:r>
              <a:rPr lang="en-US" dirty="0" smtClean="0"/>
              <a:t>/consultations </a:t>
            </a:r>
            <a:r>
              <a:rPr lang="ru-RU" dirty="0" smtClean="0"/>
              <a:t> </a:t>
            </a:r>
            <a:r>
              <a:rPr lang="ru-RU" dirty="0"/>
              <a:t>beyond audit </a:t>
            </a:r>
            <a:r>
              <a:rPr lang="ru-RU" dirty="0" smtClean="0"/>
              <a:t>work</a:t>
            </a:r>
            <a:endParaRPr lang="en-US" dirty="0" smtClean="0"/>
          </a:p>
          <a:p>
            <a:r>
              <a:rPr lang="ru-RU" dirty="0" smtClean="0"/>
              <a:t>С –</a:t>
            </a:r>
            <a:r>
              <a:rPr lang="en-US" dirty="0" smtClean="0"/>
              <a:t> research </a:t>
            </a:r>
            <a:r>
              <a:rPr lang="ru-RU" dirty="0" smtClean="0"/>
              <a:t>aiming </a:t>
            </a:r>
            <a:r>
              <a:rPr lang="ru-RU" dirty="0"/>
              <a:t>to develop methodological toolkit or good practice guides </a:t>
            </a:r>
            <a:endParaRPr lang="en-US" dirty="0" smtClean="0"/>
          </a:p>
          <a:p>
            <a:r>
              <a:rPr lang="en-US" dirty="0" smtClean="0"/>
              <a:t>D – research </a:t>
            </a:r>
            <a:r>
              <a:rPr lang="ru-RU" dirty="0" err="1" smtClean="0"/>
              <a:t>aiming</a:t>
            </a:r>
            <a:r>
              <a:rPr lang="ru-RU" dirty="0" smtClean="0"/>
              <a:t> </a:t>
            </a:r>
            <a:r>
              <a:rPr lang="ru-RU" dirty="0"/>
              <a:t>to determine key </a:t>
            </a:r>
            <a:r>
              <a:rPr lang="ru-RU" dirty="0" smtClean="0"/>
              <a:t>trends</a:t>
            </a:r>
            <a:r>
              <a:rPr lang="en-US" dirty="0" smtClean="0"/>
              <a:t>/</a:t>
            </a:r>
            <a:r>
              <a:rPr lang="ru-RU" dirty="0" smtClean="0"/>
              <a:t>risks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31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F064D68A-3943-4F07-93CD-142195D2FB1D}"/>
              </a:ext>
            </a:extLst>
          </p:cNvPr>
          <p:cNvGrpSpPr/>
          <p:nvPr/>
        </p:nvGrpSpPr>
        <p:grpSpPr>
          <a:xfrm>
            <a:off x="0" y="107263"/>
            <a:ext cx="12192000" cy="874304"/>
            <a:chOff x="0" y="218776"/>
            <a:chExt cx="12192000" cy="874304"/>
          </a:xfrm>
        </p:grpSpPr>
        <p:grpSp>
          <p:nvGrpSpPr>
            <p:cNvPr id="4" name="Группа 3">
              <a:extLst>
                <a:ext uri="{FF2B5EF4-FFF2-40B4-BE49-F238E27FC236}">
                  <a16:creationId xmlns="" xmlns:a16="http://schemas.microsoft.com/office/drawing/2014/main" id="{6B1392C7-B0F6-4416-82EC-F70C9145A770}"/>
                </a:ext>
              </a:extLst>
            </p:cNvPr>
            <p:cNvGrpSpPr/>
            <p:nvPr/>
          </p:nvGrpSpPr>
          <p:grpSpPr>
            <a:xfrm>
              <a:off x="443542" y="218776"/>
              <a:ext cx="11527628" cy="689884"/>
              <a:chOff x="443542" y="218776"/>
              <a:chExt cx="11527628" cy="689884"/>
            </a:xfrm>
          </p:grpSpPr>
          <p:pic>
            <p:nvPicPr>
              <p:cNvPr id="6" name="Рисунок 5">
                <a:extLst>
                  <a:ext uri="{FF2B5EF4-FFF2-40B4-BE49-F238E27FC236}">
                    <a16:creationId xmlns="" xmlns:a16="http://schemas.microsoft.com/office/drawing/2014/main" id="{B9A72AD7-3C73-4E02-B6EC-061CEC004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542" y="218776"/>
                <a:ext cx="859741" cy="689884"/>
              </a:xfrm>
              <a:prstGeom prst="rect">
                <a:avLst/>
              </a:prstGeom>
            </p:spPr>
          </p:pic>
          <p:pic>
            <p:nvPicPr>
              <p:cNvPr id="7" name="Рисунок 6">
                <a:extLst>
                  <a:ext uri="{FF2B5EF4-FFF2-40B4-BE49-F238E27FC236}">
                    <a16:creationId xmlns="" xmlns:a16="http://schemas.microsoft.com/office/drawing/2014/main" id="{89883793-3E83-4A86-BEF2-8059757FD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75621" y="258212"/>
                <a:ext cx="595549" cy="611011"/>
              </a:xfrm>
              <a:prstGeom prst="rect">
                <a:avLst/>
              </a:prstGeom>
            </p:spPr>
          </p:pic>
        </p:grpSp>
        <p:cxnSp>
          <p:nvCxnSpPr>
            <p:cNvPr id="5" name="Прямая соединительная линия 4">
              <a:extLst>
                <a:ext uri="{FF2B5EF4-FFF2-40B4-BE49-F238E27FC236}">
                  <a16:creationId xmlns="" xmlns:a16="http://schemas.microsoft.com/office/drawing/2014/main" id="{34E33D5A-7F92-49C7-A6B3-F2182DA57B5A}"/>
                </a:ext>
              </a:extLst>
            </p:cNvPr>
            <p:cNvCxnSpPr/>
            <p:nvPr/>
          </p:nvCxnSpPr>
          <p:spPr>
            <a:xfrm>
              <a:off x="0" y="1093080"/>
              <a:ext cx="12192000" cy="0"/>
            </a:xfrm>
            <a:prstGeom prst="line">
              <a:avLst/>
            </a:prstGeom>
            <a:ln w="15875">
              <a:solidFill>
                <a:srgbClr val="DB39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D4E308F-022E-40D3-ACE9-075596DAA7DF}"/>
              </a:ext>
            </a:extLst>
          </p:cNvPr>
          <p:cNvSpPr/>
          <p:nvPr/>
        </p:nvSpPr>
        <p:spPr>
          <a:xfrm>
            <a:off x="1303283" y="218776"/>
            <a:ext cx="95166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spc="-60" dirty="0">
                <a:solidFill>
                  <a:prstClr val="black"/>
                </a:solidFill>
                <a:latin typeface="Calibri"/>
              </a:rPr>
              <a:t>DEVELOPMENT OF KEY SKILLS</a:t>
            </a:r>
            <a:endParaRPr lang="ru-RU" sz="2600" b="1" kern="0" spc="-6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F20072F2-DE53-4B72-A70A-934E2EAE53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419526"/>
              </p:ext>
            </p:extLst>
          </p:nvPr>
        </p:nvGraphicFramePr>
        <p:xfrm>
          <a:off x="443542" y="954616"/>
          <a:ext cx="11527628" cy="560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614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58212"/>
            <a:ext cx="12192000" cy="834868"/>
            <a:chOff x="0" y="258212"/>
            <a:chExt cx="12192000" cy="83486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BE40BE76-C640-4841-9E04-C9640B30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5621" y="258212"/>
              <a:ext cx="595549" cy="611011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1392D279-A33B-1C40-89AF-95618BBA325E}"/>
                </a:ext>
              </a:extLst>
            </p:cNvPr>
            <p:cNvCxnSpPr/>
            <p:nvPr/>
          </p:nvCxnSpPr>
          <p:spPr>
            <a:xfrm>
              <a:off x="0" y="1093080"/>
              <a:ext cx="12192000" cy="0"/>
            </a:xfrm>
            <a:prstGeom prst="line">
              <a:avLst/>
            </a:prstGeom>
            <a:ln w="15875">
              <a:solidFill>
                <a:srgbClr val="DB39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819518" y="4196590"/>
            <a:ext cx="978788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NUDGE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GOVERNMENTS BY AUDITING AND ADVISORY ACTIVITIES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2. Advisory activities: </a:t>
            </a:r>
          </a:p>
          <a:p>
            <a:pPr marL="342900" indent="-342900">
              <a:buAutoNum type="arabicPeriod" startAt="2"/>
              <a:defRPr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Lima declaration - To provide parliament and the administration with their professional knowledge in the form of expert opinions under the condition that the effectiveness of their audit is secured</a:t>
            </a:r>
          </a:p>
          <a:p>
            <a:pPr lvl="1"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3. Advisory activities should be within SAI’s mandate and not violate SAI’s auditing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function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8D60941-22C5-4DB7-BE22-8B2D1374358B}"/>
              </a:ext>
            </a:extLst>
          </p:cNvPr>
          <p:cNvSpPr/>
          <p:nvPr/>
        </p:nvSpPr>
        <p:spPr>
          <a:xfrm>
            <a:off x="1303283" y="209185"/>
            <a:ext cx="95166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kern="0" spc="-60" dirty="0" smtClean="0">
                <a:solidFill>
                  <a:prstClr val="black"/>
                </a:solidFill>
                <a:latin typeface="Calibri"/>
              </a:rPr>
              <a:t>BENEFITS OF ADVISORY FUNCTION</a:t>
            </a:r>
            <a:endParaRPr lang="ru-RU" sz="2600" b="1" kern="0" spc="-6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80" y="209185"/>
            <a:ext cx="973276" cy="7445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2" y="2312477"/>
            <a:ext cx="2018925" cy="17864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9518" y="1826657"/>
            <a:ext cx="3889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1. Autonomy relevance dilemma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"/>
          <a:stretch/>
        </p:blipFill>
        <p:spPr>
          <a:xfrm>
            <a:off x="6030683" y="2312477"/>
            <a:ext cx="2284054" cy="1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156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55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dqyFUmSoWnHFjEhGN0k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OxiBJwS_KFC8MZ7sQ6a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kAo_7.TlynGio1dQKOv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gJ1OQIRE.kSpBQtNqeW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WQ35dISuqBL4g4HSf8P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C0OhqOQTu.b9LHCbV6p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LPQdJzTVSpfiL00QErp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dqyFUmSoWnHFjEhGN0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OxiBJwS_KFC8MZ7sQ6a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kAo_7.TlynGio1dQKOv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gJ1OQIRE.kSpBQtNqeW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WQ35dISuqBL4g4HSf8P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C0OhqOQTu.b9LHCbV6p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LPQdJzTVSpfiL00QErp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14877</TotalTime>
  <Words>659</Words>
  <Application>Microsoft Office PowerPoint</Application>
  <PresentationFormat>Произвольный</PresentationFormat>
  <Paragraphs>118</Paragraphs>
  <Slides>11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Тема Office</vt:lpstr>
      <vt:lpstr>1_Тема Office</vt:lpstr>
      <vt:lpstr>2_Тема Office</vt:lpstr>
      <vt:lpstr>think-cell Slide</vt:lpstr>
      <vt:lpstr>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KPMG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Avakyan, Anzhela</dc:creator>
  <cp:lastModifiedBy>Ивасечко </cp:lastModifiedBy>
  <cp:revision>721</cp:revision>
  <cp:lastPrinted>2019-03-04T15:43:09Z</cp:lastPrinted>
  <dcterms:created xsi:type="dcterms:W3CDTF">2018-10-15T14:31:04Z</dcterms:created>
  <dcterms:modified xsi:type="dcterms:W3CDTF">2019-03-29T11:29:52Z</dcterms:modified>
</cp:coreProperties>
</file>