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79" r:id="rId2"/>
    <p:sldMasterId id="2147483791" r:id="rId3"/>
  </p:sldMasterIdLst>
  <p:notesMasterIdLst>
    <p:notesMasterId r:id="rId17"/>
  </p:notesMasterIdLst>
  <p:handoutMasterIdLst>
    <p:handoutMasterId r:id="rId18"/>
  </p:handoutMasterIdLst>
  <p:sldIdLst>
    <p:sldId id="442" r:id="rId4"/>
    <p:sldId id="433" r:id="rId5"/>
    <p:sldId id="455" r:id="rId6"/>
    <p:sldId id="445" r:id="rId7"/>
    <p:sldId id="451" r:id="rId8"/>
    <p:sldId id="452" r:id="rId9"/>
    <p:sldId id="454" r:id="rId10"/>
    <p:sldId id="448" r:id="rId11"/>
    <p:sldId id="449" r:id="rId12"/>
    <p:sldId id="420" r:id="rId13"/>
    <p:sldId id="457" r:id="rId14"/>
    <p:sldId id="450" r:id="rId15"/>
    <p:sldId id="417" r:id="rId16"/>
  </p:sldIdLst>
  <p:sldSz cx="12192000" cy="6858000"/>
  <p:notesSz cx="9872663" cy="6797675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2" userDrawn="1">
          <p15:clr>
            <a:srgbClr val="A4A3A4"/>
          </p15:clr>
        </p15:guide>
        <p15:guide id="2" orient="horz" pos="72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B858"/>
    <a:srgbClr val="8EB149"/>
    <a:srgbClr val="698335"/>
    <a:srgbClr val="5D7430"/>
    <a:srgbClr val="627A32"/>
    <a:srgbClr val="A3BE66"/>
    <a:srgbClr val="4F6228"/>
    <a:srgbClr val="7A983E"/>
    <a:srgbClr val="009CAA"/>
    <a:srgbClr val="DB39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9340" autoAdjust="0"/>
  </p:normalViewPr>
  <p:slideViewPr>
    <p:cSldViewPr snapToGrid="0" showGuides="1">
      <p:cViewPr varScale="1">
        <p:scale>
          <a:sx n="35" d="100"/>
          <a:sy n="35" d="100"/>
        </p:scale>
        <p:origin x="-96" y="-156"/>
      </p:cViewPr>
      <p:guideLst>
        <p:guide orient="horz" pos="1032"/>
        <p:guide orient="horz" pos="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164197834645669E-2"/>
          <c:y val="4.9189403962266003E-2"/>
          <c:w val="0.75569783464566953"/>
          <c:h val="0.8690098505776421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7430"/>
            </a:solidFill>
            <a:ln>
              <a:solidFill>
                <a:schemeClr val="tx2"/>
              </a:solidFill>
            </a:ln>
          </c:spPr>
          <c:dPt>
            <c:idx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62-46BC-8716-7E0C39BDAB36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62-46BC-8716-7E0C39BDAB36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62-46BC-8716-7E0C39BDAB36}"/>
              </c:ext>
            </c:extLst>
          </c:dPt>
          <c:dPt>
            <c:idx val="4"/>
            <c:spPr>
              <a:solidFill>
                <a:srgbClr val="698335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62-46BC-8716-7E0C39BDAB36}"/>
              </c:ext>
            </c:extLst>
          </c:dPt>
          <c:dPt>
            <c:idx val="5"/>
            <c:spPr>
              <a:solidFill>
                <a:srgbClr val="8EB149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62-46BC-8716-7E0C39BDAB36}"/>
              </c:ext>
            </c:extLst>
          </c:dPt>
          <c:dPt>
            <c:idx val="6"/>
            <c:spPr>
              <a:solidFill>
                <a:srgbClr val="9AB858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562-46BC-8716-7E0C39BDAB36}"/>
              </c:ext>
            </c:extLst>
          </c:dPt>
          <c:cat>
            <c:strRef>
              <c:f>Лист1!$A$2:$A$11</c:f>
              <c:strCache>
                <c:ptCount val="7"/>
                <c:pt idx="0">
                  <c:v>А</c:v>
                </c:pt>
                <c:pt idx="1">
                  <c:v>AD</c:v>
                </c:pt>
                <c:pt idx="2">
                  <c:v>ACD</c:v>
                </c:pt>
                <c:pt idx="3">
                  <c:v>AB</c:v>
                </c:pt>
                <c:pt idx="4">
                  <c:v>ABC</c:v>
                </c:pt>
                <c:pt idx="5">
                  <c:v>ABD</c:v>
                </c:pt>
                <c:pt idx="6">
                  <c:v>ABCD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62-46BC-8716-7E0C39BDAB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Лист1!$A$2:$A$11</c:f>
              <c:strCache>
                <c:ptCount val="7"/>
                <c:pt idx="0">
                  <c:v>А</c:v>
                </c:pt>
                <c:pt idx="1">
                  <c:v>AD</c:v>
                </c:pt>
                <c:pt idx="2">
                  <c:v>ACD</c:v>
                </c:pt>
                <c:pt idx="3">
                  <c:v>AB</c:v>
                </c:pt>
                <c:pt idx="4">
                  <c:v>ABC</c:v>
                </c:pt>
                <c:pt idx="5">
                  <c:v>ABD</c:v>
                </c:pt>
                <c:pt idx="6">
                  <c:v>ABCD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62-46BC-8716-7E0C39BDAB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7"/>
                <c:pt idx="0">
                  <c:v>А</c:v>
                </c:pt>
                <c:pt idx="1">
                  <c:v>AD</c:v>
                </c:pt>
                <c:pt idx="2">
                  <c:v>ACD</c:v>
                </c:pt>
                <c:pt idx="3">
                  <c:v>AB</c:v>
                </c:pt>
                <c:pt idx="4">
                  <c:v>ABC</c:v>
                </c:pt>
                <c:pt idx="5">
                  <c:v>ABD</c:v>
                </c:pt>
                <c:pt idx="6">
                  <c:v>ABCD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562-46BC-8716-7E0C39BDAB36}"/>
            </c:ext>
          </c:extLst>
        </c:ser>
        <c:dLbls/>
        <c:overlap val="100"/>
        <c:axId val="125952768"/>
        <c:axId val="125954304"/>
      </c:barChart>
      <c:catAx>
        <c:axId val="125952768"/>
        <c:scaling>
          <c:orientation val="minMax"/>
        </c:scaling>
        <c:axPos val="b"/>
        <c:numFmt formatCode="General" sourceLinked="0"/>
        <c:tickLblPos val="nextTo"/>
        <c:crossAx val="125954304"/>
        <c:crosses val="autoZero"/>
        <c:auto val="1"/>
        <c:lblAlgn val="ctr"/>
        <c:lblOffset val="100"/>
      </c:catAx>
      <c:valAx>
        <c:axId val="125954304"/>
        <c:scaling>
          <c:orientation val="minMax"/>
        </c:scaling>
        <c:axPos val="l"/>
        <c:majorGridlines/>
        <c:numFmt formatCode="General" sourceLinked="1"/>
        <c:tickLblPos val="nextTo"/>
        <c:crossAx val="125952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351" y="0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0291-8FEB-44AC-A296-BA8ADF31B40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54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A4E3-06CE-4B8B-B551-FFE0C6826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19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4" cy="34106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920082CC-91FF-4AB0-8898-7D78C8FB3ECC}" type="datetimeFigureOut">
              <a:rPr lang="en-US" smtClean="0"/>
              <a:pPr/>
              <a:t>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5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278154" cy="341065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1"/>
            <a:ext cx="4278154" cy="341065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1F59473C-5BC8-441D-969C-94E39E7D9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81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1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60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19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7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68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05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46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100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44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63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656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vmlDrawing" Target="../drawings/vmlDrawing8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oleObject" Target="../embeddings/oleObject9.bin"/><Relationship Id="rId4" Type="http://schemas.openxmlformats.org/officeDocument/2006/relationships/tags" Target="../tags/tag4.xml"/><Relationship Id="rId9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0.v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3.v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4.v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5.v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6.v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0.xml"/><Relationship Id="rId9" Type="http://schemas.openxmlformats.org/officeDocument/2006/relationships/oleObject" Target="../embeddings/oleObject1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5487-8D23-4094-ABF6-653709EB34E5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4C6E-2223-427F-ADE3-8A992DF57814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66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7337-2C11-4107-8FEA-8B167F3FE69A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62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p:oleObj spid="_x0000_s60748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57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ABFE-1DE8-447B-9BF4-3BA73DD86F48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440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p:oleObj spid="_x0000_s62796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698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37227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182B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8" y="28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 userDrawn="1"/>
        </p:nvSpPr>
        <p:spPr>
          <a:xfrm>
            <a:off x="700965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2009" y="2321949"/>
            <a:ext cx="5139691" cy="3545452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12595" y="2326445"/>
            <a:ext cx="5148072" cy="3540955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7" y="183338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18713" y="183261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5600159" y="6211250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 flipV="1">
            <a:off x="814127" y="6214213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H="1" flipV="1">
            <a:off x="10743679" y="6211466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717629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5497985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10634473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8"/>
          <p:cNvSpPr txBox="1">
            <a:spLocks/>
          </p:cNvSpPr>
          <p:nvPr userDrawn="1"/>
        </p:nvSpPr>
        <p:spPr>
          <a:xfrm>
            <a:off x="11325743" y="6371132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4735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38251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90500" y="68580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838200" y="718734"/>
            <a:ext cx="10515600" cy="97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5" y="1847262"/>
            <a:ext cx="3410712" cy="465478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9675" y="2354905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90644" y="1847267"/>
            <a:ext cx="3410712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90644" y="2354904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31631" y="1847267"/>
            <a:ext cx="3421871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7942771" y="2354906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 userDrawn="1"/>
        </p:nvSpPr>
        <p:spPr>
          <a:xfrm>
            <a:off x="9437543" y="4783205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16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39275" name="think-cell Slide" r:id="rId3" imgW="360" imgH="360" progId="">
              <p:embed/>
            </p:oleObj>
          </a:graphicData>
        </a:graphic>
      </p:graphicFrame>
      <p:sp>
        <p:nvSpPr>
          <p:cNvPr id="52" name="Freeform 51"/>
          <p:cNvSpPr/>
          <p:nvPr userDrawn="1"/>
        </p:nvSpPr>
        <p:spPr>
          <a:xfrm flipH="1">
            <a:off x="6096011" y="6"/>
            <a:ext cx="6095999" cy="6857995"/>
          </a:xfrm>
          <a:custGeom>
            <a:avLst/>
            <a:gdLst>
              <a:gd name="connsiteX0" fmla="*/ 5806440 w 5806440"/>
              <a:gd name="connsiteY0" fmla="*/ 0 h 6903720"/>
              <a:gd name="connsiteX1" fmla="*/ 4099560 w 5806440"/>
              <a:gd name="connsiteY1" fmla="*/ 6903720 h 6903720"/>
              <a:gd name="connsiteX2" fmla="*/ 0 w 5806440"/>
              <a:gd name="connsiteY2" fmla="*/ 6903720 h 6903720"/>
              <a:gd name="connsiteX3" fmla="*/ 0 w 5806440"/>
              <a:gd name="connsiteY3" fmla="*/ 30480 h 6903720"/>
              <a:gd name="connsiteX4" fmla="*/ 5806440 w 5806440"/>
              <a:gd name="connsiteY4" fmla="*/ 0 h 6903720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6440" h="6908155">
                <a:moveTo>
                  <a:pt x="5806440" y="4435"/>
                </a:moveTo>
                <a:lnTo>
                  <a:pt x="4099560" y="6908155"/>
                </a:lnTo>
                <a:lnTo>
                  <a:pt x="0" y="6908155"/>
                </a:lnTo>
                <a:cubicBezTo>
                  <a:pt x="1079" y="4605437"/>
                  <a:pt x="2159" y="2302718"/>
                  <a:pt x="3238" y="0"/>
                </a:cubicBezTo>
                <a:lnTo>
                  <a:pt x="5806440" y="4435"/>
                </a:lnTo>
                <a:close/>
              </a:path>
            </a:pathLst>
          </a:cu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7" y="1181593"/>
            <a:ext cx="5143500" cy="3516491"/>
          </a:xfrm>
          <a:ln w="22225">
            <a:noFill/>
          </a:ln>
        </p:spPr>
        <p:txBody>
          <a:bodyPr>
            <a:normAutofit/>
          </a:bodyPr>
          <a:lstStyle>
            <a:lvl1pPr indent="0" algn="l">
              <a:spcAft>
                <a:spcPts val="600"/>
              </a:spcAft>
              <a:defRPr sz="3600">
                <a:solidFill>
                  <a:srgbClr val="0202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7" y="4864580"/>
            <a:ext cx="5143500" cy="1011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1">
                <a:latin typeface="Century Gothic" panose="020B0502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525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40299" name="think-cell Slide" r:id="rId3" imgW="360" imgH="360" progId="">
              <p:embed/>
            </p:oleObj>
          </a:graphicData>
        </a:graphic>
      </p:graphicFrame>
      <p:sp>
        <p:nvSpPr>
          <p:cNvPr id="78" name="Oval 77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0" name="Oval 79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10515600" cy="10388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41" name="Freeform 5"/>
          <p:cNvSpPr>
            <a:spLocks/>
          </p:cNvSpPr>
          <p:nvPr userDrawn="1"/>
        </p:nvSpPr>
        <p:spPr bwMode="auto">
          <a:xfrm flipH="1">
            <a:off x="849772" y="1837446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 userDrawn="1"/>
        </p:nvSpPr>
        <p:spPr bwMode="auto">
          <a:xfrm flipH="1">
            <a:off x="850520" y="2508817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26087" y="331700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7" name="Freeform 5"/>
          <p:cNvSpPr>
            <a:spLocks/>
          </p:cNvSpPr>
          <p:nvPr userDrawn="1"/>
        </p:nvSpPr>
        <p:spPr bwMode="auto">
          <a:xfrm flipH="1">
            <a:off x="849024" y="3180188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6087" y="3988371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0" name="Freeform 5"/>
          <p:cNvSpPr>
            <a:spLocks/>
          </p:cNvSpPr>
          <p:nvPr userDrawn="1"/>
        </p:nvSpPr>
        <p:spPr bwMode="auto">
          <a:xfrm flipH="1">
            <a:off x="848276" y="3851559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1" name="Oval 80"/>
          <p:cNvSpPr/>
          <p:nvPr userDrawn="1"/>
        </p:nvSpPr>
        <p:spPr>
          <a:xfrm>
            <a:off x="9362971" y="4859500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6087" y="4659742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3" name="Freeform 5"/>
          <p:cNvSpPr>
            <a:spLocks/>
          </p:cNvSpPr>
          <p:nvPr userDrawn="1"/>
        </p:nvSpPr>
        <p:spPr bwMode="auto">
          <a:xfrm flipH="1">
            <a:off x="847524" y="452293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22343" y="5331113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6" name="Freeform 5"/>
          <p:cNvSpPr>
            <a:spLocks/>
          </p:cNvSpPr>
          <p:nvPr userDrawn="1"/>
        </p:nvSpPr>
        <p:spPr bwMode="auto">
          <a:xfrm flipH="1">
            <a:off x="846776" y="519430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6087" y="196864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29611" y="2645629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8" y="29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>
            <a:off x="700969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8"/>
          <p:cNvSpPr txBox="1">
            <a:spLocks/>
          </p:cNvSpPr>
          <p:nvPr userDrawn="1"/>
        </p:nvSpPr>
        <p:spPr>
          <a:xfrm>
            <a:off x="11519735" y="6609304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42900"/>
            <a:ext cx="10515600" cy="342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00"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1300" dirty="0"/>
              <a:t>SUPER TITLE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841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41686" name="think-cell Slide" r:id="rId9" imgW="360" imgH="360" progId="">
              <p:embed/>
            </p:oleObj>
          </a:graphicData>
        </a:graphic>
      </p:graphicFrame>
      <p:sp>
        <p:nvSpPr>
          <p:cNvPr id="35" name="Rectangle 34" hidden="1"/>
          <p:cNvSpPr/>
          <p:nvPr userDrawn="1">
            <p:custDataLst>
              <p:tags r:id="rId2"/>
            </p:custDataLst>
          </p:nvPr>
        </p:nvSpPr>
        <p:spPr bwMode="auto">
          <a:xfrm>
            <a:off x="18" y="0"/>
            <a:ext cx="158751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268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CBC9C3"/>
              </a:solidFill>
              <a:sym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31925" y="73787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 userDrawn="1">
            <p:extLst/>
          </p:nvPr>
        </p:nvGraphicFramePr>
        <p:xfrm>
          <a:off x="812800" y="3924320"/>
          <a:ext cx="5303560" cy="1843901"/>
        </p:xfrm>
        <a:graphic>
          <a:graphicData uri="http://schemas.openxmlformats.org/presentationml/2006/ole">
            <p:oleObj spid="_x0000_s41687" name="Chart" r:id="rId10" imgW="3981489" imgH="1847880" progId="MSGraph.Chart.8">
              <p:embed followColorScheme="full"/>
            </p:oleObj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 bwMode="auto">
          <a:xfrm>
            <a:off x="331682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D9CCC607-DD18-4D4C-9E31-E0496B1DFFC7}" type="datetime'''''''''2''''''''''''''''''''''''''''0''''12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1" name="Rectangle 40"/>
          <p:cNvSpPr/>
          <p:nvPr userDrawn="1">
            <p:custDataLst>
              <p:tags r:id="rId4"/>
            </p:custDataLst>
          </p:nvPr>
        </p:nvSpPr>
        <p:spPr bwMode="auto">
          <a:xfrm>
            <a:off x="857255" y="4795867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5172DF11-6B37-4220-8811-AD4B0105C286}" type="datetime'''S''''''''''''''''''''''''''er''i''''''''''es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6" name="Rectangle 15"/>
          <p:cNvSpPr/>
          <p:nvPr userDrawn="1">
            <p:custDataLst>
              <p:tags r:id="rId5"/>
            </p:custDataLst>
          </p:nvPr>
        </p:nvSpPr>
        <p:spPr bwMode="auto">
          <a:xfrm>
            <a:off x="4982636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70ABA0AA-A674-46B8-8E08-9EE210D62970}" type="datetime'''20''''''''''''1''''''''''''''''''''''''''''''3''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0" name="Rectangle 39"/>
          <p:cNvSpPr/>
          <p:nvPr userDrawn="1">
            <p:custDataLst>
              <p:tags r:id="rId6"/>
            </p:custDataLst>
          </p:nvPr>
        </p:nvSpPr>
        <p:spPr bwMode="auto">
          <a:xfrm>
            <a:off x="857255" y="4468842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6C49DF38-90DE-4382-B8E2-1482DB4B19A7}" type="datetime'''S''''''''e''''''''''''''''r''i''''''''''''es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>
            <p:custDataLst>
              <p:tags r:id="rId7"/>
            </p:custDataLst>
          </p:nvPr>
        </p:nvSpPr>
        <p:spPr bwMode="auto">
          <a:xfrm>
            <a:off x="165100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45D1D7BB-D1BC-4E60-8C0A-1F868B993C17}" type="datetime'''''''2''0''1''''''''''''''''''''''''''''''''1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53319" y="3710632"/>
            <a:ext cx="5128399" cy="30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dirty="0">
                <a:solidFill>
                  <a:srgbClr val="020202"/>
                </a:solidFill>
                <a:latin typeface="Century Gothic" panose="020B0502020202020204" pitchFamily="34" charset="0"/>
              </a:rPr>
              <a:t>График с основными цветами по порядку</a:t>
            </a:r>
            <a:r>
              <a:rPr lang="en-US" sz="1200" i="1" dirty="0">
                <a:solidFill>
                  <a:srgbClr val="02020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8" name="Title Placeholder 1"/>
          <p:cNvSpPr>
            <a:spLocks noGrp="1"/>
          </p:cNvSpPr>
          <p:nvPr>
            <p:ph type="title"/>
          </p:nvPr>
        </p:nvSpPr>
        <p:spPr>
          <a:xfrm>
            <a:off x="838200" y="698013"/>
            <a:ext cx="10515600" cy="987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6210300" y="1843901"/>
            <a:ext cx="51435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Заголовки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 – 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Century Gothic </a:t>
            </a:r>
            <a:r>
              <a:rPr lang="ru-RU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32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 pt, bold</a:t>
            </a: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Подзаголовки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</a:t>
            </a:r>
            <a:r>
              <a:rPr lang="ru-RU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14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pt, bold</a:t>
            </a:r>
            <a:endParaRPr lang="ru-RU" sz="1400" b="1" dirty="0">
              <a:solidFill>
                <a:srgbClr val="182B5E"/>
              </a:solidFill>
              <a:latin typeface="Century Gothic" panose="020B050202020202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Супер тайтл</a:t>
            </a:r>
            <a:r>
              <a:rPr lang="en-US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3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Основной текст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2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 userDrawn="1">
            <p:extLst/>
          </p:nvPr>
        </p:nvGraphicFramePr>
        <p:xfrm>
          <a:off x="855347" y="1838185"/>
          <a:ext cx="5354956" cy="1686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38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Внутренняя граница ¼ </a:t>
                      </a:r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Боковая граница 1</a:t>
                      </a:r>
                      <a:r>
                        <a:rPr lang="en-US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 pt.</a:t>
                      </a:r>
                      <a:endParaRPr lang="en-US" sz="1000" i="0" u="none" dirty="0">
                        <a:solidFill>
                          <a:srgbClr val="02020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Rectangle 55"/>
          <p:cNvSpPr/>
          <p:nvPr userDrawn="1"/>
        </p:nvSpPr>
        <p:spPr>
          <a:xfrm>
            <a:off x="853319" y="5981729"/>
            <a:ext cx="5128401" cy="183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b="1" dirty="0">
                <a:solidFill>
                  <a:srgbClr val="182B5E"/>
                </a:solidFill>
              </a:rPr>
              <a:t>Гарнитуры: </a:t>
            </a:r>
            <a:r>
              <a:rPr lang="en-US" sz="1200" dirty="0">
                <a:solidFill>
                  <a:srgbClr val="182B5E"/>
                </a:solidFill>
              </a:rPr>
              <a:t>Calibri -</a:t>
            </a:r>
            <a:r>
              <a:rPr lang="ru-RU" sz="1200" dirty="0">
                <a:solidFill>
                  <a:srgbClr val="182B5E"/>
                </a:solidFill>
              </a:rPr>
              <a:t> графики, таблицы</a:t>
            </a:r>
            <a:endParaRPr lang="en-US" sz="1200" dirty="0">
              <a:solidFill>
                <a:srgbClr val="182B5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210300" y="4468822"/>
            <a:ext cx="5143501" cy="0"/>
          </a:xfrm>
          <a:prstGeom prst="line">
            <a:avLst/>
          </a:prstGeom>
          <a:ln w="12700">
            <a:solidFill>
              <a:srgbClr val="02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351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047-E47F-4593-B721-C3B96C3B84BA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184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6F0DB-1968-4F4A-A940-020AF713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DF89BC-899D-4E5D-A602-0833D6320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7FE582-089C-4BD6-B9DD-6E5FD194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D442E3-F5BF-42C1-A18F-92061ED3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65217-D939-4778-BE9F-BABE110A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73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080C5-93F0-494D-92D8-EBDE9C7A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908B29-ADEA-4243-9B8F-7EA762625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7393A3-AC3A-43CC-8609-39CBA0D9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0C58B-C563-4B13-8372-CE79762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519404-01F8-46CD-804F-224F4222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44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398B8-762E-4D4D-921A-2DD49C15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A57FB1-CAD4-4350-8D0A-07098F556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E811D9-F43E-4032-AF03-55F4848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C55C7A-50A5-471D-9F58-957E373D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6DBA12-C63D-4268-8716-B6BBFE04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864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3F9F0-82F0-45A2-9DC2-B831FB3D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7CC2E6-81EA-4FAA-B3B3-35D8E6A5D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D9519F-B28E-4BD8-883B-DC4443F7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D4B472-9F3B-43F8-9165-72759DB5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56E12F-89CC-423F-89AF-52669E97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85E836-FFB5-4F97-80E7-8BB92529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70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DAF98-A93A-436C-840C-0B6C689D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929EB6-87FE-43F8-B3FC-D75E7CA1E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CACF2A-4822-41B0-B5D8-28A80F7A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AADA20C-4472-4355-83D5-EBD71EAD6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8AFAF53-A223-4334-A553-606F13C3A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8490F6-2120-4EF8-8962-F8F95039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5F5767-234A-47FB-93A8-56611682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B361F9-9BB4-473F-9E8B-82D7383D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245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84D545-FEEC-45C1-9D03-C883118D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FE5891-CAC9-43E6-93F6-2DB81231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4BC0F1-82A5-4369-A265-D1895C57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5A93FB-7EDD-4F31-9B33-43886DC4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793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837D63D-6FE4-42E4-A4AA-DE9BB147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285488-2AB6-407D-862C-06AD3443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5AB4E1-2B8A-4EE6-8760-0545E08F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163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779E5-6181-4C1F-8405-21AA2841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E84BC1-2B2C-4419-8294-7ADFCAEB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544A59-1220-4974-A6B5-03B5E983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705484-CF0A-4E70-8B41-0C46FBB5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C3FA5C-BA55-4E4F-B034-E9007A9E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8D53AA-A60F-4943-AFD0-0C32825E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012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50B24-8209-4E3A-B108-C99B22C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047767-6695-4B0B-9E29-E73A586C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51473F-67A1-4CDD-8854-DFE3DDFF3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20AF13-6FB3-4BD5-86C8-C208518C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3C9DCE-0BEA-4F50-84E8-114647FF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4691A4-24DA-400A-8940-8AC9959C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388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7934D-9BB2-4434-AE3E-5562159E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9A059D-23AB-4142-B36E-11968CEB0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50BDE-3238-4EFC-A5FE-CD2EAA0D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887E69-1AD8-4372-9194-BE0313AA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96CBB-01CE-49AE-8EC0-773F13D0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2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206-3A1F-4D63-8460-F615DB8B4153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177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26A1EF9-03AA-492A-97FC-1EEAE3E6C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273D25-5D8E-49F1-A8EE-AB4C4EFB4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007AF7-0497-420A-A3C0-676C0343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3AADF4-AC32-4C74-B5C7-9CF8DA92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261802-B68D-460E-99AE-9B4383F4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272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5487-8D23-4094-ABF6-653709EB34E5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82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047-E47F-4593-B721-C3B96C3B84BA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763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206-3A1F-4D63-8460-F615DB8B4153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173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3625-E9D1-480B-8528-85FD0C706499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369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3885-D8B5-49F4-8801-C9BCB5D4FB6F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862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867E-0657-45C4-903F-7D27435184E3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161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DBD1-2A2C-4683-8EED-E4B950A0F5A1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609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9264-FEC1-47E8-99AD-525141366716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650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4864-FBB9-4E42-BF15-B2FADC948415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27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3625-E9D1-480B-8528-85FD0C706499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631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4C6E-2223-427F-ADE3-8A992DF57814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049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7337-2C11-4107-8FEA-8B167F3FE69A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793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p:oleObj spid="_x0000_s89166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107CE39F-394A-43B0-8CFD-CBF3917859B7}"/>
              </a:ext>
            </a:extLst>
          </p:cNvPr>
          <p:cNvGrpSpPr/>
          <p:nvPr userDrawn="1"/>
        </p:nvGrpSpPr>
        <p:grpSpPr>
          <a:xfrm>
            <a:off x="6310793" y="3121489"/>
            <a:ext cx="5794123" cy="3678935"/>
            <a:chOff x="3297934" y="2927050"/>
            <a:chExt cx="5794122" cy="3678935"/>
          </a:xfrm>
        </p:grpSpPr>
        <p:sp>
          <p:nvSpPr>
            <p:cNvPr id="142" name="Rectangle 47">
              <a:extLst>
                <a:ext uri="{FF2B5EF4-FFF2-40B4-BE49-F238E27FC236}">
                  <a16:creationId xmlns:a16="http://schemas.microsoft.com/office/drawing/2014/main" xmlns="" id="{9CF26A78-CE62-4898-8D85-2CD9DD27113F}"/>
                </a:ext>
              </a:extLst>
            </p:cNvPr>
            <p:cNvSpPr/>
            <p:nvPr userDrawn="1"/>
          </p:nvSpPr>
          <p:spPr>
            <a:xfrm>
              <a:off x="4193664" y="2927050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3" name="Oval 48">
              <a:extLst>
                <a:ext uri="{FF2B5EF4-FFF2-40B4-BE49-F238E27FC236}">
                  <a16:creationId xmlns:a16="http://schemas.microsoft.com/office/drawing/2014/main" xmlns="" id="{46560767-1F1C-41B1-8C74-4C838B2EA011}"/>
                </a:ext>
              </a:extLst>
            </p:cNvPr>
            <p:cNvSpPr/>
            <p:nvPr userDrawn="1"/>
          </p:nvSpPr>
          <p:spPr>
            <a:xfrm>
              <a:off x="6301230" y="52573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4" name="Oval 49">
              <a:extLst>
                <a:ext uri="{FF2B5EF4-FFF2-40B4-BE49-F238E27FC236}">
                  <a16:creationId xmlns:a16="http://schemas.microsoft.com/office/drawing/2014/main" xmlns="" id="{CFD63309-7A44-4205-BF3E-949729866D4D}"/>
                </a:ext>
              </a:extLst>
            </p:cNvPr>
            <p:cNvSpPr/>
            <p:nvPr userDrawn="1"/>
          </p:nvSpPr>
          <p:spPr>
            <a:xfrm>
              <a:off x="6025006" y="508592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5" name="Oval 50">
              <a:extLst>
                <a:ext uri="{FF2B5EF4-FFF2-40B4-BE49-F238E27FC236}">
                  <a16:creationId xmlns:a16="http://schemas.microsoft.com/office/drawing/2014/main" xmlns="" id="{B0573BFA-4840-497F-9973-A301504A7088}"/>
                </a:ext>
              </a:extLst>
            </p:cNvPr>
            <p:cNvSpPr/>
            <p:nvPr userDrawn="1"/>
          </p:nvSpPr>
          <p:spPr>
            <a:xfrm>
              <a:off x="6025006" y="594571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6" name="Oval 51">
              <a:extLst>
                <a:ext uri="{FF2B5EF4-FFF2-40B4-BE49-F238E27FC236}">
                  <a16:creationId xmlns:a16="http://schemas.microsoft.com/office/drawing/2014/main" xmlns="" id="{F2D1E4DC-F1DE-4E20-AF4B-8B40607DE4FF}"/>
                </a:ext>
              </a:extLst>
            </p:cNvPr>
            <p:cNvSpPr/>
            <p:nvPr userDrawn="1"/>
          </p:nvSpPr>
          <p:spPr>
            <a:xfrm>
              <a:off x="6546975" y="453791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7" name="Oval 52">
              <a:extLst>
                <a:ext uri="{FF2B5EF4-FFF2-40B4-BE49-F238E27FC236}">
                  <a16:creationId xmlns:a16="http://schemas.microsoft.com/office/drawing/2014/main" xmlns="" id="{8F4804F9-91B9-471F-BE79-874643542F11}"/>
                </a:ext>
              </a:extLst>
            </p:cNvPr>
            <p:cNvSpPr/>
            <p:nvPr userDrawn="1"/>
          </p:nvSpPr>
          <p:spPr>
            <a:xfrm>
              <a:off x="6463155" y="536405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8" name="Rectangle 53">
              <a:extLst>
                <a:ext uri="{FF2B5EF4-FFF2-40B4-BE49-F238E27FC236}">
                  <a16:creationId xmlns:a16="http://schemas.microsoft.com/office/drawing/2014/main" xmlns="" id="{5335BA6E-5CFA-4ACD-BA7E-30576B6A2EF3}"/>
                </a:ext>
              </a:extLst>
            </p:cNvPr>
            <p:cNvSpPr/>
            <p:nvPr userDrawn="1"/>
          </p:nvSpPr>
          <p:spPr>
            <a:xfrm flipV="1">
              <a:off x="8108576" y="3248452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9" name="Isosceles Triangle 54">
              <a:extLst>
                <a:ext uri="{FF2B5EF4-FFF2-40B4-BE49-F238E27FC236}">
                  <a16:creationId xmlns:a16="http://schemas.microsoft.com/office/drawing/2014/main" xmlns="" id="{AA29E056-67CD-48D9-A308-7B31C7F6D78B}"/>
                </a:ext>
              </a:extLst>
            </p:cNvPr>
            <p:cNvSpPr/>
            <p:nvPr userDrawn="1"/>
          </p:nvSpPr>
          <p:spPr>
            <a:xfrm rot="3350450">
              <a:off x="7729141" y="5166711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0" name="Isosceles Triangle 55">
              <a:extLst>
                <a:ext uri="{FF2B5EF4-FFF2-40B4-BE49-F238E27FC236}">
                  <a16:creationId xmlns:a16="http://schemas.microsoft.com/office/drawing/2014/main" xmlns="" id="{BB0B40DE-41B0-4974-B248-339CEDB92564}"/>
                </a:ext>
              </a:extLst>
            </p:cNvPr>
            <p:cNvSpPr/>
            <p:nvPr userDrawn="1"/>
          </p:nvSpPr>
          <p:spPr>
            <a:xfrm rot="20653241">
              <a:off x="7262372" y="6508449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151" name="Straight Connector 56">
              <a:extLst>
                <a:ext uri="{FF2B5EF4-FFF2-40B4-BE49-F238E27FC236}">
                  <a16:creationId xmlns:a16="http://schemas.microsoft.com/office/drawing/2014/main" xmlns="" id="{8D437E2E-F04C-4F14-9CD0-89C5C5ACE93F}"/>
                </a:ext>
              </a:extLst>
            </p:cNvPr>
            <p:cNvCxnSpPr>
              <a:stCxn id="157" idx="7"/>
            </p:cNvCxnSpPr>
            <p:nvPr userDrawn="1"/>
          </p:nvCxnSpPr>
          <p:spPr>
            <a:xfrm flipV="1">
              <a:off x="7058798" y="3591581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57">
              <a:extLst>
                <a:ext uri="{FF2B5EF4-FFF2-40B4-BE49-F238E27FC236}">
                  <a16:creationId xmlns:a16="http://schemas.microsoft.com/office/drawing/2014/main" xmlns="" id="{2803C5B6-85EE-492E-8A33-B9D4B751529A}"/>
                </a:ext>
              </a:extLst>
            </p:cNvPr>
            <p:cNvSpPr/>
            <p:nvPr userDrawn="1"/>
          </p:nvSpPr>
          <p:spPr>
            <a:xfrm>
              <a:off x="9033636" y="3557535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3" name="Oval 58">
              <a:extLst>
                <a:ext uri="{FF2B5EF4-FFF2-40B4-BE49-F238E27FC236}">
                  <a16:creationId xmlns:a16="http://schemas.microsoft.com/office/drawing/2014/main" xmlns="" id="{8F550845-EA72-44B4-8228-181CCEEFE35E}"/>
                </a:ext>
              </a:extLst>
            </p:cNvPr>
            <p:cNvSpPr/>
            <p:nvPr userDrawn="1"/>
          </p:nvSpPr>
          <p:spPr>
            <a:xfrm>
              <a:off x="8413878" y="511513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xmlns="" id="{DB08AA7D-4200-4412-9713-86CC1404FD06}"/>
                </a:ext>
              </a:extLst>
            </p:cNvPr>
            <p:cNvSpPr/>
            <p:nvPr userDrawn="1"/>
          </p:nvSpPr>
          <p:spPr>
            <a:xfrm>
              <a:off x="7816285" y="5531973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155" name="Straight Connector 60">
              <a:extLst>
                <a:ext uri="{FF2B5EF4-FFF2-40B4-BE49-F238E27FC236}">
                  <a16:creationId xmlns:a16="http://schemas.microsoft.com/office/drawing/2014/main" xmlns="" id="{939251A1-809F-467B-A7D3-6DC31F0F071C}"/>
                </a:ext>
              </a:extLst>
            </p:cNvPr>
            <p:cNvCxnSpPr/>
            <p:nvPr userDrawn="1"/>
          </p:nvCxnSpPr>
          <p:spPr>
            <a:xfrm flipH="1">
              <a:off x="7049384" y="5770548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61">
              <a:extLst>
                <a:ext uri="{FF2B5EF4-FFF2-40B4-BE49-F238E27FC236}">
                  <a16:creationId xmlns:a16="http://schemas.microsoft.com/office/drawing/2014/main" xmlns="" id="{D89E448F-4959-47C6-A0A5-9E8A9EE532D4}"/>
                </a:ext>
              </a:extLst>
            </p:cNvPr>
            <p:cNvSpPr/>
            <p:nvPr userDrawn="1"/>
          </p:nvSpPr>
          <p:spPr>
            <a:xfrm>
              <a:off x="8695308" y="57339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7" name="Oval 62">
              <a:extLst>
                <a:ext uri="{FF2B5EF4-FFF2-40B4-BE49-F238E27FC236}">
                  <a16:creationId xmlns:a16="http://schemas.microsoft.com/office/drawing/2014/main" xmlns="" id="{ACFD789B-6C50-416F-AA29-C8822565FF4C}"/>
                </a:ext>
              </a:extLst>
            </p:cNvPr>
            <p:cNvSpPr/>
            <p:nvPr userDrawn="1"/>
          </p:nvSpPr>
          <p:spPr>
            <a:xfrm>
              <a:off x="6973703" y="5707603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8" name="Isosceles Triangle 63">
              <a:extLst>
                <a:ext uri="{FF2B5EF4-FFF2-40B4-BE49-F238E27FC236}">
                  <a16:creationId xmlns:a16="http://schemas.microsoft.com/office/drawing/2014/main" xmlns="" id="{1A2554D4-3124-4C8F-A138-D8881D73667B}"/>
                </a:ext>
              </a:extLst>
            </p:cNvPr>
            <p:cNvSpPr/>
            <p:nvPr userDrawn="1"/>
          </p:nvSpPr>
          <p:spPr>
            <a:xfrm rot="5400000">
              <a:off x="8015737" y="5737818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9" name="Isosceles Triangle 64">
              <a:extLst>
                <a:ext uri="{FF2B5EF4-FFF2-40B4-BE49-F238E27FC236}">
                  <a16:creationId xmlns:a16="http://schemas.microsoft.com/office/drawing/2014/main" xmlns="" id="{D3D1702C-B53C-402E-AD1F-B5532BCE5E10}"/>
                </a:ext>
              </a:extLst>
            </p:cNvPr>
            <p:cNvSpPr/>
            <p:nvPr userDrawn="1"/>
          </p:nvSpPr>
          <p:spPr>
            <a:xfrm rot="20395380">
              <a:off x="3297934" y="3462622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0" name="Oval 65">
              <a:extLst>
                <a:ext uri="{FF2B5EF4-FFF2-40B4-BE49-F238E27FC236}">
                  <a16:creationId xmlns:a16="http://schemas.microsoft.com/office/drawing/2014/main" xmlns="" id="{94DACDB2-4E0B-4DC9-AB64-8E4E00C1A2F6}"/>
                </a:ext>
              </a:extLst>
            </p:cNvPr>
            <p:cNvSpPr/>
            <p:nvPr userDrawn="1"/>
          </p:nvSpPr>
          <p:spPr>
            <a:xfrm>
              <a:off x="7039226" y="3118241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1" name="Isosceles Triangle 66">
              <a:extLst>
                <a:ext uri="{FF2B5EF4-FFF2-40B4-BE49-F238E27FC236}">
                  <a16:creationId xmlns:a16="http://schemas.microsoft.com/office/drawing/2014/main" xmlns="" id="{4BFBAD47-D467-4039-9008-D4999599FF38}"/>
                </a:ext>
              </a:extLst>
            </p:cNvPr>
            <p:cNvSpPr/>
            <p:nvPr userDrawn="1"/>
          </p:nvSpPr>
          <p:spPr>
            <a:xfrm rot="7784879">
              <a:off x="7166382" y="3235012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2" name="Isosceles Triangle 67">
              <a:extLst>
                <a:ext uri="{FF2B5EF4-FFF2-40B4-BE49-F238E27FC236}">
                  <a16:creationId xmlns:a16="http://schemas.microsoft.com/office/drawing/2014/main" xmlns="" id="{3A5B393D-B66C-4DFF-AFA6-F99369E7647E}"/>
                </a:ext>
              </a:extLst>
            </p:cNvPr>
            <p:cNvSpPr/>
            <p:nvPr userDrawn="1"/>
          </p:nvSpPr>
          <p:spPr>
            <a:xfrm rot="21060853">
              <a:off x="8407143" y="4308878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3" name="Oval 68">
              <a:extLst>
                <a:ext uri="{FF2B5EF4-FFF2-40B4-BE49-F238E27FC236}">
                  <a16:creationId xmlns:a16="http://schemas.microsoft.com/office/drawing/2014/main" xmlns="" id="{6BE017A9-0641-4997-99BE-CEB5D60B0749}"/>
                </a:ext>
              </a:extLst>
            </p:cNvPr>
            <p:cNvSpPr/>
            <p:nvPr userDrawn="1"/>
          </p:nvSpPr>
          <p:spPr>
            <a:xfrm>
              <a:off x="7872348" y="3946281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4" name="Oval 69">
              <a:extLst>
                <a:ext uri="{FF2B5EF4-FFF2-40B4-BE49-F238E27FC236}">
                  <a16:creationId xmlns:a16="http://schemas.microsoft.com/office/drawing/2014/main" xmlns="" id="{4BD9D6E7-4A30-4C81-85DF-75FB43FD772F}"/>
                </a:ext>
              </a:extLst>
            </p:cNvPr>
            <p:cNvSpPr/>
            <p:nvPr userDrawn="1"/>
          </p:nvSpPr>
          <p:spPr>
            <a:xfrm>
              <a:off x="7535921" y="3597616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5" name="Oval 70">
              <a:extLst>
                <a:ext uri="{FF2B5EF4-FFF2-40B4-BE49-F238E27FC236}">
                  <a16:creationId xmlns:a16="http://schemas.microsoft.com/office/drawing/2014/main" xmlns="" id="{F2D7AC85-258F-4FD0-ABE4-63A3B26D6657}"/>
                </a:ext>
              </a:extLst>
            </p:cNvPr>
            <p:cNvSpPr/>
            <p:nvPr userDrawn="1"/>
          </p:nvSpPr>
          <p:spPr>
            <a:xfrm>
              <a:off x="3943472" y="5586938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6" name="Oval 71">
              <a:extLst>
                <a:ext uri="{FF2B5EF4-FFF2-40B4-BE49-F238E27FC236}">
                  <a16:creationId xmlns:a16="http://schemas.microsoft.com/office/drawing/2014/main" xmlns="" id="{306C57CB-4C8E-477E-BA61-8B97D612CEDB}"/>
                </a:ext>
              </a:extLst>
            </p:cNvPr>
            <p:cNvSpPr/>
            <p:nvPr userDrawn="1"/>
          </p:nvSpPr>
          <p:spPr>
            <a:xfrm>
              <a:off x="4935980" y="4002147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7" name="Isosceles Triangle 72">
              <a:extLst>
                <a:ext uri="{FF2B5EF4-FFF2-40B4-BE49-F238E27FC236}">
                  <a16:creationId xmlns:a16="http://schemas.microsoft.com/office/drawing/2014/main" xmlns="" id="{1A21F0CF-B691-4B51-8BA8-08E9A3181867}"/>
                </a:ext>
              </a:extLst>
            </p:cNvPr>
            <p:cNvSpPr/>
            <p:nvPr userDrawn="1"/>
          </p:nvSpPr>
          <p:spPr>
            <a:xfrm rot="2229047">
              <a:off x="4475819" y="3564717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8" name="Oval 75">
              <a:extLst>
                <a:ext uri="{FF2B5EF4-FFF2-40B4-BE49-F238E27FC236}">
                  <a16:creationId xmlns:a16="http://schemas.microsoft.com/office/drawing/2014/main" xmlns="" id="{275561F6-86B2-4B0B-B42B-54A059583DCA}"/>
                </a:ext>
              </a:extLst>
            </p:cNvPr>
            <p:cNvSpPr/>
            <p:nvPr userDrawn="1"/>
          </p:nvSpPr>
          <p:spPr>
            <a:xfrm>
              <a:off x="8180043" y="3442776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9" name="Rectangle 76">
              <a:extLst>
                <a:ext uri="{FF2B5EF4-FFF2-40B4-BE49-F238E27FC236}">
                  <a16:creationId xmlns:a16="http://schemas.microsoft.com/office/drawing/2014/main" xmlns="" id="{BC763D0E-6BAD-4782-8975-454F4A290BE2}"/>
                </a:ext>
              </a:extLst>
            </p:cNvPr>
            <p:cNvSpPr/>
            <p:nvPr userDrawn="1"/>
          </p:nvSpPr>
          <p:spPr>
            <a:xfrm rot="1321415">
              <a:off x="7998718" y="3457299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6062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p:oleObj spid="_x0000_s90190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121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ABFE-1DE8-447B-9BF4-3BA73DD86F48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5912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p:oleObj spid="_x0000_s91214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6061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92238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182B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8" y="28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 userDrawn="1"/>
        </p:nvSpPr>
        <p:spPr>
          <a:xfrm>
            <a:off x="700965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2009" y="2321949"/>
            <a:ext cx="5139691" cy="3545452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12595" y="2326445"/>
            <a:ext cx="5148072" cy="3540955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7" y="183338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18713" y="183261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5600159" y="6211250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 flipV="1">
            <a:off x="814127" y="6214213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H="1" flipV="1">
            <a:off x="10743679" y="6211466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717629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5497985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10634473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8"/>
          <p:cNvSpPr txBox="1">
            <a:spLocks/>
          </p:cNvSpPr>
          <p:nvPr userDrawn="1"/>
        </p:nvSpPr>
        <p:spPr>
          <a:xfrm>
            <a:off x="11325743" y="6371132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5683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93262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90500" y="68580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838200" y="718734"/>
            <a:ext cx="10515600" cy="97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5" y="1847262"/>
            <a:ext cx="3410712" cy="465478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9675" y="2354905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90644" y="1847267"/>
            <a:ext cx="3410712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90644" y="2354904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31631" y="1847267"/>
            <a:ext cx="3421871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7942771" y="2354906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 userDrawn="1"/>
        </p:nvSpPr>
        <p:spPr>
          <a:xfrm>
            <a:off x="9437543" y="4783205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97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94286" name="think-cell Slide" r:id="rId3" imgW="360" imgH="360" progId="">
              <p:embed/>
            </p:oleObj>
          </a:graphicData>
        </a:graphic>
      </p:graphicFrame>
      <p:sp>
        <p:nvSpPr>
          <p:cNvPr id="52" name="Freeform 51"/>
          <p:cNvSpPr/>
          <p:nvPr userDrawn="1"/>
        </p:nvSpPr>
        <p:spPr>
          <a:xfrm flipH="1">
            <a:off x="6096011" y="6"/>
            <a:ext cx="6095999" cy="6857995"/>
          </a:xfrm>
          <a:custGeom>
            <a:avLst/>
            <a:gdLst>
              <a:gd name="connsiteX0" fmla="*/ 5806440 w 5806440"/>
              <a:gd name="connsiteY0" fmla="*/ 0 h 6903720"/>
              <a:gd name="connsiteX1" fmla="*/ 4099560 w 5806440"/>
              <a:gd name="connsiteY1" fmla="*/ 6903720 h 6903720"/>
              <a:gd name="connsiteX2" fmla="*/ 0 w 5806440"/>
              <a:gd name="connsiteY2" fmla="*/ 6903720 h 6903720"/>
              <a:gd name="connsiteX3" fmla="*/ 0 w 5806440"/>
              <a:gd name="connsiteY3" fmla="*/ 30480 h 6903720"/>
              <a:gd name="connsiteX4" fmla="*/ 5806440 w 5806440"/>
              <a:gd name="connsiteY4" fmla="*/ 0 h 6903720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6440" h="6908155">
                <a:moveTo>
                  <a:pt x="5806440" y="4435"/>
                </a:moveTo>
                <a:lnTo>
                  <a:pt x="4099560" y="6908155"/>
                </a:lnTo>
                <a:lnTo>
                  <a:pt x="0" y="6908155"/>
                </a:lnTo>
                <a:cubicBezTo>
                  <a:pt x="1079" y="4605437"/>
                  <a:pt x="2159" y="2302718"/>
                  <a:pt x="3238" y="0"/>
                </a:cubicBezTo>
                <a:lnTo>
                  <a:pt x="5806440" y="4435"/>
                </a:lnTo>
                <a:close/>
              </a:path>
            </a:pathLst>
          </a:cu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7" y="1181593"/>
            <a:ext cx="5143500" cy="3516491"/>
          </a:xfrm>
          <a:ln w="22225">
            <a:noFill/>
          </a:ln>
        </p:spPr>
        <p:txBody>
          <a:bodyPr>
            <a:normAutofit/>
          </a:bodyPr>
          <a:lstStyle>
            <a:lvl1pPr indent="0" algn="l">
              <a:spcAft>
                <a:spcPts val="600"/>
              </a:spcAft>
              <a:defRPr sz="3600">
                <a:solidFill>
                  <a:srgbClr val="0202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7" y="4864580"/>
            <a:ext cx="5143500" cy="1011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1">
                <a:latin typeface="Century Gothic" panose="020B0502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020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95310" name="think-cell Slide" r:id="rId3" imgW="360" imgH="360" progId="">
              <p:embed/>
            </p:oleObj>
          </a:graphicData>
        </a:graphic>
      </p:graphicFrame>
      <p:sp>
        <p:nvSpPr>
          <p:cNvPr id="78" name="Oval 77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0" name="Oval 79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10515600" cy="10388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41" name="Freeform 5"/>
          <p:cNvSpPr>
            <a:spLocks/>
          </p:cNvSpPr>
          <p:nvPr userDrawn="1"/>
        </p:nvSpPr>
        <p:spPr bwMode="auto">
          <a:xfrm flipH="1">
            <a:off x="849772" y="1837446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 userDrawn="1"/>
        </p:nvSpPr>
        <p:spPr bwMode="auto">
          <a:xfrm flipH="1">
            <a:off x="850520" y="2508817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26087" y="331700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7" name="Freeform 5"/>
          <p:cNvSpPr>
            <a:spLocks/>
          </p:cNvSpPr>
          <p:nvPr userDrawn="1"/>
        </p:nvSpPr>
        <p:spPr bwMode="auto">
          <a:xfrm flipH="1">
            <a:off x="849024" y="3180188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6087" y="3988371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0" name="Freeform 5"/>
          <p:cNvSpPr>
            <a:spLocks/>
          </p:cNvSpPr>
          <p:nvPr userDrawn="1"/>
        </p:nvSpPr>
        <p:spPr bwMode="auto">
          <a:xfrm flipH="1">
            <a:off x="848276" y="3851559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1" name="Oval 80"/>
          <p:cNvSpPr/>
          <p:nvPr userDrawn="1"/>
        </p:nvSpPr>
        <p:spPr>
          <a:xfrm>
            <a:off x="9362971" y="4859500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6087" y="4659742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3" name="Freeform 5"/>
          <p:cNvSpPr>
            <a:spLocks/>
          </p:cNvSpPr>
          <p:nvPr userDrawn="1"/>
        </p:nvSpPr>
        <p:spPr bwMode="auto">
          <a:xfrm flipH="1">
            <a:off x="847524" y="452293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22343" y="5331113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6" name="Freeform 5"/>
          <p:cNvSpPr>
            <a:spLocks/>
          </p:cNvSpPr>
          <p:nvPr userDrawn="1"/>
        </p:nvSpPr>
        <p:spPr bwMode="auto">
          <a:xfrm flipH="1">
            <a:off x="846776" y="519430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6087" y="196864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29611" y="2645629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8" y="29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>
            <a:off x="700969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8"/>
          <p:cNvSpPr txBox="1">
            <a:spLocks/>
          </p:cNvSpPr>
          <p:nvPr userDrawn="1"/>
        </p:nvSpPr>
        <p:spPr>
          <a:xfrm>
            <a:off x="11519735" y="6609304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42900"/>
            <a:ext cx="10515600" cy="342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00"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1300" dirty="0"/>
              <a:t>SUPER TITLE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73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3885-D8B5-49F4-8801-C9BCB5D4FB6F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138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p:oleObj spid="_x0000_s96410" name="think-cell Slide" r:id="rId9" imgW="360" imgH="360" progId="">
              <p:embed/>
            </p:oleObj>
          </a:graphicData>
        </a:graphic>
      </p:graphicFrame>
      <p:sp>
        <p:nvSpPr>
          <p:cNvPr id="35" name="Rectangle 34" hidden="1"/>
          <p:cNvSpPr/>
          <p:nvPr userDrawn="1">
            <p:custDataLst>
              <p:tags r:id="rId2"/>
            </p:custDataLst>
          </p:nvPr>
        </p:nvSpPr>
        <p:spPr bwMode="auto">
          <a:xfrm>
            <a:off x="18" y="0"/>
            <a:ext cx="158751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268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CBC9C3"/>
              </a:solidFill>
              <a:sym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31925" y="73787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 userDrawn="1">
            <p:extLst/>
          </p:nvPr>
        </p:nvGraphicFramePr>
        <p:xfrm>
          <a:off x="812800" y="3924320"/>
          <a:ext cx="5303560" cy="1843901"/>
        </p:xfrm>
        <a:graphic>
          <a:graphicData uri="http://schemas.openxmlformats.org/presentationml/2006/ole">
            <p:oleObj spid="_x0000_s96411" name="Chart" r:id="rId10" imgW="3981489" imgH="1847880" progId="MSGraph.Chart.8">
              <p:embed followColorScheme="full"/>
            </p:oleObj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 bwMode="auto">
          <a:xfrm>
            <a:off x="331682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D9CCC607-DD18-4D4C-9E31-E0496B1DFFC7}" type="datetime'''''''''2''''''''''''''''''''''''''''0''''12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1" name="Rectangle 40"/>
          <p:cNvSpPr/>
          <p:nvPr userDrawn="1">
            <p:custDataLst>
              <p:tags r:id="rId4"/>
            </p:custDataLst>
          </p:nvPr>
        </p:nvSpPr>
        <p:spPr bwMode="auto">
          <a:xfrm>
            <a:off x="857255" y="4795867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5172DF11-6B37-4220-8811-AD4B0105C286}" type="datetime'''S''''''''''''''''''''''''''er''i''''''''''es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6" name="Rectangle 15"/>
          <p:cNvSpPr/>
          <p:nvPr userDrawn="1">
            <p:custDataLst>
              <p:tags r:id="rId5"/>
            </p:custDataLst>
          </p:nvPr>
        </p:nvSpPr>
        <p:spPr bwMode="auto">
          <a:xfrm>
            <a:off x="4982636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70ABA0AA-A674-46B8-8E08-9EE210D62970}" type="datetime'''20''''''''''''1''''''''''''''''''''''''''''''3''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0" name="Rectangle 39"/>
          <p:cNvSpPr/>
          <p:nvPr userDrawn="1">
            <p:custDataLst>
              <p:tags r:id="rId6"/>
            </p:custDataLst>
          </p:nvPr>
        </p:nvSpPr>
        <p:spPr bwMode="auto">
          <a:xfrm>
            <a:off x="857255" y="4468842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6C49DF38-90DE-4382-B8E2-1482DB4B19A7}" type="datetime'''S''''''''e''''''''''''''''r''i''''''''''''es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>
            <p:custDataLst>
              <p:tags r:id="rId7"/>
            </p:custDataLst>
          </p:nvPr>
        </p:nvSpPr>
        <p:spPr bwMode="auto">
          <a:xfrm>
            <a:off x="165100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45D1D7BB-D1BC-4E60-8C0A-1F868B993C17}" type="datetime'''''''2''0''1''''''''''''''''''''''''''''''''1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53319" y="3710632"/>
            <a:ext cx="5128399" cy="30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dirty="0">
                <a:solidFill>
                  <a:srgbClr val="020202"/>
                </a:solidFill>
                <a:latin typeface="Century Gothic" panose="020B0502020202020204" pitchFamily="34" charset="0"/>
              </a:rPr>
              <a:t>График с основными цветами по порядку</a:t>
            </a:r>
            <a:r>
              <a:rPr lang="en-US" sz="1200" i="1" dirty="0">
                <a:solidFill>
                  <a:srgbClr val="02020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8" name="Title Placeholder 1"/>
          <p:cNvSpPr>
            <a:spLocks noGrp="1"/>
          </p:cNvSpPr>
          <p:nvPr>
            <p:ph type="title"/>
          </p:nvPr>
        </p:nvSpPr>
        <p:spPr>
          <a:xfrm>
            <a:off x="838200" y="698013"/>
            <a:ext cx="10515600" cy="987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6210300" y="1843901"/>
            <a:ext cx="51435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Заголовки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 – 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Century Gothic </a:t>
            </a:r>
            <a:r>
              <a:rPr lang="ru-RU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32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 pt, bold</a:t>
            </a: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Подзаголовки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</a:t>
            </a:r>
            <a:r>
              <a:rPr lang="ru-RU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14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pt, bold</a:t>
            </a:r>
            <a:endParaRPr lang="ru-RU" sz="1400" b="1" dirty="0">
              <a:solidFill>
                <a:srgbClr val="182B5E"/>
              </a:solidFill>
              <a:latin typeface="Century Gothic" panose="020B050202020202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Супер тайтл</a:t>
            </a:r>
            <a:r>
              <a:rPr lang="en-US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3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Основной текст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2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 userDrawn="1">
            <p:extLst/>
          </p:nvPr>
        </p:nvGraphicFramePr>
        <p:xfrm>
          <a:off x="855347" y="1838185"/>
          <a:ext cx="5354956" cy="1686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38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Внутренняя граница ¼ </a:t>
                      </a:r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Боковая граница 1</a:t>
                      </a:r>
                      <a:r>
                        <a:rPr lang="en-US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 pt.</a:t>
                      </a:r>
                      <a:endParaRPr lang="en-US" sz="1000" i="0" u="none" dirty="0">
                        <a:solidFill>
                          <a:srgbClr val="02020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Rectangle 55"/>
          <p:cNvSpPr/>
          <p:nvPr userDrawn="1"/>
        </p:nvSpPr>
        <p:spPr>
          <a:xfrm>
            <a:off x="853319" y="5981729"/>
            <a:ext cx="5128401" cy="183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b="1" dirty="0">
                <a:solidFill>
                  <a:srgbClr val="182B5E"/>
                </a:solidFill>
              </a:rPr>
              <a:t>Гарнитуры: </a:t>
            </a:r>
            <a:r>
              <a:rPr lang="en-US" sz="1200" dirty="0">
                <a:solidFill>
                  <a:srgbClr val="182B5E"/>
                </a:solidFill>
              </a:rPr>
              <a:t>Calibri -</a:t>
            </a:r>
            <a:r>
              <a:rPr lang="ru-RU" sz="1200" dirty="0">
                <a:solidFill>
                  <a:srgbClr val="182B5E"/>
                </a:solidFill>
              </a:rPr>
              <a:t> графики, таблицы</a:t>
            </a:r>
            <a:endParaRPr lang="en-US" sz="1200" dirty="0">
              <a:solidFill>
                <a:srgbClr val="182B5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210300" y="4468822"/>
            <a:ext cx="5143501" cy="0"/>
          </a:xfrm>
          <a:prstGeom prst="line">
            <a:avLst/>
          </a:prstGeom>
          <a:ln w="12700">
            <a:solidFill>
              <a:srgbClr val="02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867E-0657-45C4-903F-7D27435184E3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9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DBD1-2A2C-4683-8EED-E4B950A0F5A1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12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9264-FEC1-47E8-99AD-525141366716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4864-FBB9-4E42-BF15-B2FADC948415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oleObject" Target="../embeddings/oleObject10.bin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99E4-5266-453F-A486-0162A795633D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48337FD1-BE52-CA45-85BF-64CDA311711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663488412"/>
              </p:ext>
            </p:extLst>
          </p:nvPr>
        </p:nvGraphicFramePr>
        <p:xfrm>
          <a:off x="1589" y="1614"/>
          <a:ext cx="1587" cy="1587"/>
        </p:xfrm>
        <a:graphic>
          <a:graphicData uri="http://schemas.openxmlformats.org/presentationml/2006/ole">
            <p:oleObj spid="_x0000_s86196" name="think-cell Slide" r:id="rId23" imgW="360" imgH="360" progId="">
              <p:embed/>
            </p:oleObj>
          </a:graphicData>
        </a:graphic>
      </p:graphicFrame>
      <p:sp>
        <p:nvSpPr>
          <p:cNvPr id="8" name="Oval 73">
            <a:extLst>
              <a:ext uri="{FF2B5EF4-FFF2-40B4-BE49-F238E27FC236}">
                <a16:creationId xmlns:a16="http://schemas.microsoft.com/office/drawing/2014/main" xmlns="" id="{DD46E753-B8CF-EC43-BA10-F2E9EE3E1D17}"/>
              </a:ext>
            </a:extLst>
          </p:cNvPr>
          <p:cNvSpPr/>
          <p:nvPr userDrawn="1"/>
        </p:nvSpPr>
        <p:spPr>
          <a:xfrm>
            <a:off x="11219366" y="663121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xmlns="" id="{439D3E1E-EF19-2944-A3AB-DB3E96061131}"/>
              </a:ext>
            </a:extLst>
          </p:cNvPr>
          <p:cNvSpPr/>
          <p:nvPr userDrawn="1"/>
        </p:nvSpPr>
        <p:spPr>
          <a:xfrm>
            <a:off x="9838919" y="674944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0F9E6DB-684C-2B44-88BF-EF3494F04C0C}"/>
              </a:ext>
            </a:extLst>
          </p:cNvPr>
          <p:cNvGrpSpPr/>
          <p:nvPr userDrawn="1"/>
        </p:nvGrpSpPr>
        <p:grpSpPr>
          <a:xfrm>
            <a:off x="4397245" y="2927055"/>
            <a:ext cx="7725496" cy="3678935"/>
            <a:chOff x="3297934" y="2927050"/>
            <a:chExt cx="5794122" cy="3678935"/>
          </a:xfrm>
        </p:grpSpPr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xmlns="" id="{60825BA8-0323-AF4A-AB5E-57EB526FC1AE}"/>
                </a:ext>
              </a:extLst>
            </p:cNvPr>
            <p:cNvSpPr/>
            <p:nvPr userDrawn="1"/>
          </p:nvSpPr>
          <p:spPr>
            <a:xfrm>
              <a:off x="4193664" y="2927050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2" name="Oval 48">
              <a:extLst>
                <a:ext uri="{FF2B5EF4-FFF2-40B4-BE49-F238E27FC236}">
                  <a16:creationId xmlns:a16="http://schemas.microsoft.com/office/drawing/2014/main" xmlns="" id="{A09CAE2F-1B32-BD4A-BDCE-2657AD87CA36}"/>
                </a:ext>
              </a:extLst>
            </p:cNvPr>
            <p:cNvSpPr/>
            <p:nvPr userDrawn="1"/>
          </p:nvSpPr>
          <p:spPr>
            <a:xfrm>
              <a:off x="6301230" y="52573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3" name="Oval 49">
              <a:extLst>
                <a:ext uri="{FF2B5EF4-FFF2-40B4-BE49-F238E27FC236}">
                  <a16:creationId xmlns:a16="http://schemas.microsoft.com/office/drawing/2014/main" xmlns="" id="{626ACC87-4C20-9C49-84FD-8D061F76320B}"/>
                </a:ext>
              </a:extLst>
            </p:cNvPr>
            <p:cNvSpPr/>
            <p:nvPr userDrawn="1"/>
          </p:nvSpPr>
          <p:spPr>
            <a:xfrm>
              <a:off x="6025006" y="508592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" name="Oval 50">
              <a:extLst>
                <a:ext uri="{FF2B5EF4-FFF2-40B4-BE49-F238E27FC236}">
                  <a16:creationId xmlns:a16="http://schemas.microsoft.com/office/drawing/2014/main" xmlns="" id="{11695945-FECF-8A4F-81A6-2F67E4CA00A2}"/>
                </a:ext>
              </a:extLst>
            </p:cNvPr>
            <p:cNvSpPr/>
            <p:nvPr userDrawn="1"/>
          </p:nvSpPr>
          <p:spPr>
            <a:xfrm>
              <a:off x="6025006" y="594571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" name="Oval 51">
              <a:extLst>
                <a:ext uri="{FF2B5EF4-FFF2-40B4-BE49-F238E27FC236}">
                  <a16:creationId xmlns:a16="http://schemas.microsoft.com/office/drawing/2014/main" xmlns="" id="{D5EB1EC0-F4F0-F24F-A4BA-131E7660616A}"/>
                </a:ext>
              </a:extLst>
            </p:cNvPr>
            <p:cNvSpPr/>
            <p:nvPr userDrawn="1"/>
          </p:nvSpPr>
          <p:spPr>
            <a:xfrm>
              <a:off x="6546975" y="453791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" name="Oval 52">
              <a:extLst>
                <a:ext uri="{FF2B5EF4-FFF2-40B4-BE49-F238E27FC236}">
                  <a16:creationId xmlns:a16="http://schemas.microsoft.com/office/drawing/2014/main" xmlns="" id="{0FCC7501-6CC3-7045-89BB-472439C2B8C5}"/>
                </a:ext>
              </a:extLst>
            </p:cNvPr>
            <p:cNvSpPr/>
            <p:nvPr userDrawn="1"/>
          </p:nvSpPr>
          <p:spPr>
            <a:xfrm>
              <a:off x="6463155" y="536405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7" name="Rectangle 53">
              <a:extLst>
                <a:ext uri="{FF2B5EF4-FFF2-40B4-BE49-F238E27FC236}">
                  <a16:creationId xmlns:a16="http://schemas.microsoft.com/office/drawing/2014/main" xmlns="" id="{4BEB8A8B-E6CF-AD45-A313-3DCB82675B50}"/>
                </a:ext>
              </a:extLst>
            </p:cNvPr>
            <p:cNvSpPr/>
            <p:nvPr userDrawn="1"/>
          </p:nvSpPr>
          <p:spPr>
            <a:xfrm flipV="1">
              <a:off x="8108576" y="3248452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8" name="Isosceles Triangle 54">
              <a:extLst>
                <a:ext uri="{FF2B5EF4-FFF2-40B4-BE49-F238E27FC236}">
                  <a16:creationId xmlns:a16="http://schemas.microsoft.com/office/drawing/2014/main" xmlns="" id="{7B36B36C-BB73-E94B-BA1A-680ABE91A098}"/>
                </a:ext>
              </a:extLst>
            </p:cNvPr>
            <p:cNvSpPr/>
            <p:nvPr userDrawn="1"/>
          </p:nvSpPr>
          <p:spPr>
            <a:xfrm rot="3350450">
              <a:off x="7729141" y="5166711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9" name="Isosceles Triangle 55">
              <a:extLst>
                <a:ext uri="{FF2B5EF4-FFF2-40B4-BE49-F238E27FC236}">
                  <a16:creationId xmlns:a16="http://schemas.microsoft.com/office/drawing/2014/main" xmlns="" id="{7B748705-30AB-B74E-92D0-0D9D899D447A}"/>
                </a:ext>
              </a:extLst>
            </p:cNvPr>
            <p:cNvSpPr/>
            <p:nvPr userDrawn="1"/>
          </p:nvSpPr>
          <p:spPr>
            <a:xfrm rot="20653241">
              <a:off x="7262372" y="6508449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0" name="Straight Connector 56">
              <a:extLst>
                <a:ext uri="{FF2B5EF4-FFF2-40B4-BE49-F238E27FC236}">
                  <a16:creationId xmlns:a16="http://schemas.microsoft.com/office/drawing/2014/main" xmlns="" id="{5BCA0425-68D6-0E43-8D15-50DB354FA34E}"/>
                </a:ext>
              </a:extLst>
            </p:cNvPr>
            <p:cNvCxnSpPr>
              <a:stCxn id="63" idx="7"/>
            </p:cNvCxnSpPr>
            <p:nvPr userDrawn="1"/>
          </p:nvCxnSpPr>
          <p:spPr>
            <a:xfrm flipV="1">
              <a:off x="7058798" y="3591581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57">
              <a:extLst>
                <a:ext uri="{FF2B5EF4-FFF2-40B4-BE49-F238E27FC236}">
                  <a16:creationId xmlns:a16="http://schemas.microsoft.com/office/drawing/2014/main" xmlns="" id="{D9B8E077-FA55-0342-A34A-6A5D0E0259C3}"/>
                </a:ext>
              </a:extLst>
            </p:cNvPr>
            <p:cNvSpPr/>
            <p:nvPr userDrawn="1"/>
          </p:nvSpPr>
          <p:spPr>
            <a:xfrm>
              <a:off x="9033636" y="3557535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xmlns="" id="{AFF86D85-26A6-6147-9853-A5D634A4BF7B}"/>
                </a:ext>
              </a:extLst>
            </p:cNvPr>
            <p:cNvSpPr/>
            <p:nvPr userDrawn="1"/>
          </p:nvSpPr>
          <p:spPr>
            <a:xfrm>
              <a:off x="8413878" y="511513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70BDE037-38C0-234C-9419-9C0C6682C4F1}"/>
                </a:ext>
              </a:extLst>
            </p:cNvPr>
            <p:cNvSpPr/>
            <p:nvPr userDrawn="1"/>
          </p:nvSpPr>
          <p:spPr>
            <a:xfrm>
              <a:off x="7816285" y="5531973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4" name="Straight Connector 60">
              <a:extLst>
                <a:ext uri="{FF2B5EF4-FFF2-40B4-BE49-F238E27FC236}">
                  <a16:creationId xmlns:a16="http://schemas.microsoft.com/office/drawing/2014/main" xmlns="" id="{D9C6DA7B-CE9D-8D48-BF0A-591E437DAA60}"/>
                </a:ext>
              </a:extLst>
            </p:cNvPr>
            <p:cNvCxnSpPr/>
            <p:nvPr userDrawn="1"/>
          </p:nvCxnSpPr>
          <p:spPr>
            <a:xfrm flipH="1">
              <a:off x="7049384" y="5770548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61">
              <a:extLst>
                <a:ext uri="{FF2B5EF4-FFF2-40B4-BE49-F238E27FC236}">
                  <a16:creationId xmlns:a16="http://schemas.microsoft.com/office/drawing/2014/main" xmlns="" id="{2B59FDB3-5205-7D46-AED9-9018AD99C85F}"/>
                </a:ext>
              </a:extLst>
            </p:cNvPr>
            <p:cNvSpPr/>
            <p:nvPr userDrawn="1"/>
          </p:nvSpPr>
          <p:spPr>
            <a:xfrm>
              <a:off x="8695308" y="57339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xmlns="" id="{2D3546C5-24A6-1840-B43B-E51F3D78651A}"/>
                </a:ext>
              </a:extLst>
            </p:cNvPr>
            <p:cNvSpPr/>
            <p:nvPr userDrawn="1"/>
          </p:nvSpPr>
          <p:spPr>
            <a:xfrm>
              <a:off x="6973703" y="5707603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7" name="Isosceles Triangle 63">
              <a:extLst>
                <a:ext uri="{FF2B5EF4-FFF2-40B4-BE49-F238E27FC236}">
                  <a16:creationId xmlns:a16="http://schemas.microsoft.com/office/drawing/2014/main" xmlns="" id="{1F9C2A61-3577-EC48-B370-E8E4F054AEB4}"/>
                </a:ext>
              </a:extLst>
            </p:cNvPr>
            <p:cNvSpPr/>
            <p:nvPr userDrawn="1"/>
          </p:nvSpPr>
          <p:spPr>
            <a:xfrm rot="5400000">
              <a:off x="8015737" y="5737818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8" name="Isosceles Triangle 64">
              <a:extLst>
                <a:ext uri="{FF2B5EF4-FFF2-40B4-BE49-F238E27FC236}">
                  <a16:creationId xmlns:a16="http://schemas.microsoft.com/office/drawing/2014/main" xmlns="" id="{52CBC37A-3E4D-EC4D-A7EA-26C88DC8C736}"/>
                </a:ext>
              </a:extLst>
            </p:cNvPr>
            <p:cNvSpPr/>
            <p:nvPr userDrawn="1"/>
          </p:nvSpPr>
          <p:spPr>
            <a:xfrm rot="20395380">
              <a:off x="3297934" y="3462622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9" name="Oval 65">
              <a:extLst>
                <a:ext uri="{FF2B5EF4-FFF2-40B4-BE49-F238E27FC236}">
                  <a16:creationId xmlns:a16="http://schemas.microsoft.com/office/drawing/2014/main" xmlns="" id="{C7A2CBB5-B6C7-CB4D-90AC-59ABCF6E663C}"/>
                </a:ext>
              </a:extLst>
            </p:cNvPr>
            <p:cNvSpPr/>
            <p:nvPr userDrawn="1"/>
          </p:nvSpPr>
          <p:spPr>
            <a:xfrm>
              <a:off x="7039226" y="3118241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0" name="Isosceles Triangle 66">
              <a:extLst>
                <a:ext uri="{FF2B5EF4-FFF2-40B4-BE49-F238E27FC236}">
                  <a16:creationId xmlns:a16="http://schemas.microsoft.com/office/drawing/2014/main" xmlns="" id="{770E3CAE-604B-E34C-89CE-1344D41E4679}"/>
                </a:ext>
              </a:extLst>
            </p:cNvPr>
            <p:cNvSpPr/>
            <p:nvPr userDrawn="1"/>
          </p:nvSpPr>
          <p:spPr>
            <a:xfrm rot="7784879">
              <a:off x="7166382" y="3235012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1" name="Isosceles Triangle 67">
              <a:extLst>
                <a:ext uri="{FF2B5EF4-FFF2-40B4-BE49-F238E27FC236}">
                  <a16:creationId xmlns:a16="http://schemas.microsoft.com/office/drawing/2014/main" xmlns="" id="{28A75BC7-DC60-4A4D-9C13-FCB197F43038}"/>
                </a:ext>
              </a:extLst>
            </p:cNvPr>
            <p:cNvSpPr/>
            <p:nvPr userDrawn="1"/>
          </p:nvSpPr>
          <p:spPr>
            <a:xfrm rot="21060853">
              <a:off x="8407143" y="4308878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2" name="Oval 68">
              <a:extLst>
                <a:ext uri="{FF2B5EF4-FFF2-40B4-BE49-F238E27FC236}">
                  <a16:creationId xmlns:a16="http://schemas.microsoft.com/office/drawing/2014/main" xmlns="" id="{38690216-DEEB-AB4E-AC8F-C49E2ADCA7BA}"/>
                </a:ext>
              </a:extLst>
            </p:cNvPr>
            <p:cNvSpPr/>
            <p:nvPr userDrawn="1"/>
          </p:nvSpPr>
          <p:spPr>
            <a:xfrm>
              <a:off x="7872348" y="3946281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3" name="Oval 69">
              <a:extLst>
                <a:ext uri="{FF2B5EF4-FFF2-40B4-BE49-F238E27FC236}">
                  <a16:creationId xmlns:a16="http://schemas.microsoft.com/office/drawing/2014/main" xmlns="" id="{84989A43-E368-CF4B-A645-6E26201281B4}"/>
                </a:ext>
              </a:extLst>
            </p:cNvPr>
            <p:cNvSpPr/>
            <p:nvPr userDrawn="1"/>
          </p:nvSpPr>
          <p:spPr>
            <a:xfrm>
              <a:off x="7535921" y="3597616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4" name="Oval 70">
              <a:extLst>
                <a:ext uri="{FF2B5EF4-FFF2-40B4-BE49-F238E27FC236}">
                  <a16:creationId xmlns:a16="http://schemas.microsoft.com/office/drawing/2014/main" xmlns="" id="{88569AB1-3B19-0448-94BC-8E4E5A6CEAD7}"/>
                </a:ext>
              </a:extLst>
            </p:cNvPr>
            <p:cNvSpPr/>
            <p:nvPr userDrawn="1"/>
          </p:nvSpPr>
          <p:spPr>
            <a:xfrm>
              <a:off x="3943472" y="5586938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5" name="Oval 71">
              <a:extLst>
                <a:ext uri="{FF2B5EF4-FFF2-40B4-BE49-F238E27FC236}">
                  <a16:creationId xmlns:a16="http://schemas.microsoft.com/office/drawing/2014/main" xmlns="" id="{82553091-7220-6D42-898A-2001307210A1}"/>
                </a:ext>
              </a:extLst>
            </p:cNvPr>
            <p:cNvSpPr/>
            <p:nvPr userDrawn="1"/>
          </p:nvSpPr>
          <p:spPr>
            <a:xfrm>
              <a:off x="4935980" y="4002147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6" name="Isosceles Triangle 72">
              <a:extLst>
                <a:ext uri="{FF2B5EF4-FFF2-40B4-BE49-F238E27FC236}">
                  <a16:creationId xmlns:a16="http://schemas.microsoft.com/office/drawing/2014/main" xmlns="" id="{7C09ED9F-7848-824A-BFAC-F30998A2F779}"/>
                </a:ext>
              </a:extLst>
            </p:cNvPr>
            <p:cNvSpPr/>
            <p:nvPr userDrawn="1"/>
          </p:nvSpPr>
          <p:spPr>
            <a:xfrm rot="2229047">
              <a:off x="4475819" y="3564717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7" name="Oval 75">
              <a:extLst>
                <a:ext uri="{FF2B5EF4-FFF2-40B4-BE49-F238E27FC236}">
                  <a16:creationId xmlns:a16="http://schemas.microsoft.com/office/drawing/2014/main" xmlns="" id="{B0788D6B-0ED2-C448-A1A1-6839E3E694C1}"/>
                </a:ext>
              </a:extLst>
            </p:cNvPr>
            <p:cNvSpPr/>
            <p:nvPr userDrawn="1"/>
          </p:nvSpPr>
          <p:spPr>
            <a:xfrm>
              <a:off x="8180043" y="3442776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8" name="Rectangle 76">
              <a:extLst>
                <a:ext uri="{FF2B5EF4-FFF2-40B4-BE49-F238E27FC236}">
                  <a16:creationId xmlns:a16="http://schemas.microsoft.com/office/drawing/2014/main" xmlns="" id="{4300643B-4BF0-864D-AECC-95149A11B1DB}"/>
                </a:ext>
              </a:extLst>
            </p:cNvPr>
            <p:cNvSpPr/>
            <p:nvPr userDrawn="1"/>
          </p:nvSpPr>
          <p:spPr>
            <a:xfrm rot="1321415">
              <a:off x="7998718" y="3457299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  <p:sp>
        <p:nvSpPr>
          <p:cNvPr id="39" name="Rectangle 78">
            <a:extLst>
              <a:ext uri="{FF2B5EF4-FFF2-40B4-BE49-F238E27FC236}">
                <a16:creationId xmlns:a16="http://schemas.microsoft.com/office/drawing/2014/main" xmlns="" id="{573CBCE5-A3F0-334A-8B3E-5B6CA96D7816}"/>
              </a:ext>
            </a:extLst>
          </p:cNvPr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79">
            <a:extLst>
              <a:ext uri="{FF2B5EF4-FFF2-40B4-BE49-F238E27FC236}">
                <a16:creationId xmlns:a16="http://schemas.microsoft.com/office/drawing/2014/main" xmlns="" id="{E2D42B38-D992-024D-A142-0081E6BC4E72}"/>
              </a:ext>
            </a:extLst>
          </p:cNvPr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0">
            <a:extLst>
              <a:ext uri="{FF2B5EF4-FFF2-40B4-BE49-F238E27FC236}">
                <a16:creationId xmlns:a16="http://schemas.microsoft.com/office/drawing/2014/main" xmlns="" id="{F5A9E661-C547-984C-BB7C-A57328D38C15}"/>
              </a:ext>
            </a:extLst>
          </p:cNvPr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81">
            <a:extLst>
              <a:ext uri="{FF2B5EF4-FFF2-40B4-BE49-F238E27FC236}">
                <a16:creationId xmlns:a16="http://schemas.microsoft.com/office/drawing/2014/main" xmlns="" id="{994B8719-6346-AD43-AF5C-76F388D5A048}"/>
              </a:ext>
            </a:extLst>
          </p:cNvPr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82">
            <a:extLst>
              <a:ext uri="{FF2B5EF4-FFF2-40B4-BE49-F238E27FC236}">
                <a16:creationId xmlns:a16="http://schemas.microsoft.com/office/drawing/2014/main" xmlns="" id="{4BCC9424-7512-C34A-8F6E-A4AF8D5DB490}"/>
              </a:ext>
            </a:extLst>
          </p:cNvPr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8">
            <a:extLst>
              <a:ext uri="{FF2B5EF4-FFF2-40B4-BE49-F238E27FC236}">
                <a16:creationId xmlns:a16="http://schemas.microsoft.com/office/drawing/2014/main" xmlns="" id="{3C60B152-D332-7E43-9796-8B301BDB9EC4}"/>
              </a:ext>
            </a:extLst>
          </p:cNvPr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7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00" r:id="rId12"/>
    <p:sldLayoutId id="2147483688" r:id="rId13"/>
    <p:sldLayoutId id="2147483699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28" userDrawn="1">
          <p15:clr>
            <a:srgbClr val="F26B43"/>
          </p15:clr>
        </p15:guide>
        <p15:guide id="2" orient="horz" pos="1128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3768" userDrawn="1">
          <p15:clr>
            <a:srgbClr val="F26B43"/>
          </p15:clr>
        </p15:guide>
        <p15:guide id="8" pos="3912" userDrawn="1">
          <p15:clr>
            <a:srgbClr val="F26B43"/>
          </p15:clr>
        </p15:guide>
        <p15:guide id="9" orient="horz" pos="840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4349C-BC9E-465D-9BAE-B4BD33D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77CD1D-F2BA-4D12-BCC8-75DA08DD7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9EDB4-9114-4A33-B256-CED003D68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850D-DE48-4282-8BC8-ABF6D54F5B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0E6E7F-43EF-42BC-B103-1F6FFAA3B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507E93-875F-4537-ADB5-62266D234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CB7D-3F35-40D5-BAAD-67B81D9FD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6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99E4-5266-453F-A486-0162A795633D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48337FD1-BE52-CA45-85BF-64CDA311711A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589" y="1614"/>
          <a:ext cx="1587" cy="1587"/>
        </p:xfrm>
        <a:graphic>
          <a:graphicData uri="http://schemas.openxmlformats.org/presentationml/2006/ole">
            <p:oleObj spid="_x0000_s88142" name="think-cell Slide" r:id="rId24" imgW="360" imgH="360" progId="">
              <p:embed/>
            </p:oleObj>
          </a:graphicData>
        </a:graphic>
      </p:graphicFrame>
      <p:sp>
        <p:nvSpPr>
          <p:cNvPr id="8" name="Oval 73">
            <a:extLst>
              <a:ext uri="{FF2B5EF4-FFF2-40B4-BE49-F238E27FC236}">
                <a16:creationId xmlns:a16="http://schemas.microsoft.com/office/drawing/2014/main" xmlns="" id="{DD46E753-B8CF-EC43-BA10-F2E9EE3E1D17}"/>
              </a:ext>
            </a:extLst>
          </p:cNvPr>
          <p:cNvSpPr/>
          <p:nvPr userDrawn="1"/>
        </p:nvSpPr>
        <p:spPr>
          <a:xfrm>
            <a:off x="11219366" y="663121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xmlns="" id="{439D3E1E-EF19-2944-A3AB-DB3E96061131}"/>
              </a:ext>
            </a:extLst>
          </p:cNvPr>
          <p:cNvSpPr/>
          <p:nvPr userDrawn="1"/>
        </p:nvSpPr>
        <p:spPr>
          <a:xfrm>
            <a:off x="9838919" y="674944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0F9E6DB-684C-2B44-88BF-EF3494F04C0C}"/>
              </a:ext>
            </a:extLst>
          </p:cNvPr>
          <p:cNvGrpSpPr/>
          <p:nvPr userDrawn="1"/>
        </p:nvGrpSpPr>
        <p:grpSpPr>
          <a:xfrm>
            <a:off x="4397245" y="2927055"/>
            <a:ext cx="7725496" cy="3678935"/>
            <a:chOff x="3297934" y="2927050"/>
            <a:chExt cx="5794122" cy="3678935"/>
          </a:xfrm>
        </p:grpSpPr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xmlns="" id="{60825BA8-0323-AF4A-AB5E-57EB526FC1AE}"/>
                </a:ext>
              </a:extLst>
            </p:cNvPr>
            <p:cNvSpPr/>
            <p:nvPr userDrawn="1"/>
          </p:nvSpPr>
          <p:spPr>
            <a:xfrm>
              <a:off x="4193664" y="2927050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2" name="Oval 48">
              <a:extLst>
                <a:ext uri="{FF2B5EF4-FFF2-40B4-BE49-F238E27FC236}">
                  <a16:creationId xmlns:a16="http://schemas.microsoft.com/office/drawing/2014/main" xmlns="" id="{A09CAE2F-1B32-BD4A-BDCE-2657AD87CA36}"/>
                </a:ext>
              </a:extLst>
            </p:cNvPr>
            <p:cNvSpPr/>
            <p:nvPr userDrawn="1"/>
          </p:nvSpPr>
          <p:spPr>
            <a:xfrm>
              <a:off x="6301230" y="52573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3" name="Oval 49">
              <a:extLst>
                <a:ext uri="{FF2B5EF4-FFF2-40B4-BE49-F238E27FC236}">
                  <a16:creationId xmlns:a16="http://schemas.microsoft.com/office/drawing/2014/main" xmlns="" id="{626ACC87-4C20-9C49-84FD-8D061F76320B}"/>
                </a:ext>
              </a:extLst>
            </p:cNvPr>
            <p:cNvSpPr/>
            <p:nvPr userDrawn="1"/>
          </p:nvSpPr>
          <p:spPr>
            <a:xfrm>
              <a:off x="6025006" y="508592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" name="Oval 50">
              <a:extLst>
                <a:ext uri="{FF2B5EF4-FFF2-40B4-BE49-F238E27FC236}">
                  <a16:creationId xmlns:a16="http://schemas.microsoft.com/office/drawing/2014/main" xmlns="" id="{11695945-FECF-8A4F-81A6-2F67E4CA00A2}"/>
                </a:ext>
              </a:extLst>
            </p:cNvPr>
            <p:cNvSpPr/>
            <p:nvPr userDrawn="1"/>
          </p:nvSpPr>
          <p:spPr>
            <a:xfrm>
              <a:off x="6025006" y="594571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" name="Oval 51">
              <a:extLst>
                <a:ext uri="{FF2B5EF4-FFF2-40B4-BE49-F238E27FC236}">
                  <a16:creationId xmlns:a16="http://schemas.microsoft.com/office/drawing/2014/main" xmlns="" id="{D5EB1EC0-F4F0-F24F-A4BA-131E7660616A}"/>
                </a:ext>
              </a:extLst>
            </p:cNvPr>
            <p:cNvSpPr/>
            <p:nvPr userDrawn="1"/>
          </p:nvSpPr>
          <p:spPr>
            <a:xfrm>
              <a:off x="6546975" y="453791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" name="Oval 52">
              <a:extLst>
                <a:ext uri="{FF2B5EF4-FFF2-40B4-BE49-F238E27FC236}">
                  <a16:creationId xmlns:a16="http://schemas.microsoft.com/office/drawing/2014/main" xmlns="" id="{0FCC7501-6CC3-7045-89BB-472439C2B8C5}"/>
                </a:ext>
              </a:extLst>
            </p:cNvPr>
            <p:cNvSpPr/>
            <p:nvPr userDrawn="1"/>
          </p:nvSpPr>
          <p:spPr>
            <a:xfrm>
              <a:off x="6463155" y="536405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7" name="Rectangle 53">
              <a:extLst>
                <a:ext uri="{FF2B5EF4-FFF2-40B4-BE49-F238E27FC236}">
                  <a16:creationId xmlns:a16="http://schemas.microsoft.com/office/drawing/2014/main" xmlns="" id="{4BEB8A8B-E6CF-AD45-A313-3DCB82675B50}"/>
                </a:ext>
              </a:extLst>
            </p:cNvPr>
            <p:cNvSpPr/>
            <p:nvPr userDrawn="1"/>
          </p:nvSpPr>
          <p:spPr>
            <a:xfrm flipV="1">
              <a:off x="8108576" y="3248452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8" name="Isosceles Triangle 54">
              <a:extLst>
                <a:ext uri="{FF2B5EF4-FFF2-40B4-BE49-F238E27FC236}">
                  <a16:creationId xmlns:a16="http://schemas.microsoft.com/office/drawing/2014/main" xmlns="" id="{7B36B36C-BB73-E94B-BA1A-680ABE91A098}"/>
                </a:ext>
              </a:extLst>
            </p:cNvPr>
            <p:cNvSpPr/>
            <p:nvPr userDrawn="1"/>
          </p:nvSpPr>
          <p:spPr>
            <a:xfrm rot="3350450">
              <a:off x="7729141" y="5166711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9" name="Isosceles Triangle 55">
              <a:extLst>
                <a:ext uri="{FF2B5EF4-FFF2-40B4-BE49-F238E27FC236}">
                  <a16:creationId xmlns:a16="http://schemas.microsoft.com/office/drawing/2014/main" xmlns="" id="{7B748705-30AB-B74E-92D0-0D9D899D447A}"/>
                </a:ext>
              </a:extLst>
            </p:cNvPr>
            <p:cNvSpPr/>
            <p:nvPr userDrawn="1"/>
          </p:nvSpPr>
          <p:spPr>
            <a:xfrm rot="20653241">
              <a:off x="7262372" y="6508449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0" name="Straight Connector 56">
              <a:extLst>
                <a:ext uri="{FF2B5EF4-FFF2-40B4-BE49-F238E27FC236}">
                  <a16:creationId xmlns:a16="http://schemas.microsoft.com/office/drawing/2014/main" xmlns="" id="{5BCA0425-68D6-0E43-8D15-50DB354FA34E}"/>
                </a:ext>
              </a:extLst>
            </p:cNvPr>
            <p:cNvCxnSpPr>
              <a:stCxn id="63" idx="7"/>
            </p:cNvCxnSpPr>
            <p:nvPr userDrawn="1"/>
          </p:nvCxnSpPr>
          <p:spPr>
            <a:xfrm flipV="1">
              <a:off x="7058798" y="3591581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57">
              <a:extLst>
                <a:ext uri="{FF2B5EF4-FFF2-40B4-BE49-F238E27FC236}">
                  <a16:creationId xmlns:a16="http://schemas.microsoft.com/office/drawing/2014/main" xmlns="" id="{D9B8E077-FA55-0342-A34A-6A5D0E0259C3}"/>
                </a:ext>
              </a:extLst>
            </p:cNvPr>
            <p:cNvSpPr/>
            <p:nvPr userDrawn="1"/>
          </p:nvSpPr>
          <p:spPr>
            <a:xfrm>
              <a:off x="9033636" y="3557535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xmlns="" id="{AFF86D85-26A6-6147-9853-A5D634A4BF7B}"/>
                </a:ext>
              </a:extLst>
            </p:cNvPr>
            <p:cNvSpPr/>
            <p:nvPr userDrawn="1"/>
          </p:nvSpPr>
          <p:spPr>
            <a:xfrm>
              <a:off x="8413878" y="511513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70BDE037-38C0-234C-9419-9C0C6682C4F1}"/>
                </a:ext>
              </a:extLst>
            </p:cNvPr>
            <p:cNvSpPr/>
            <p:nvPr userDrawn="1"/>
          </p:nvSpPr>
          <p:spPr>
            <a:xfrm>
              <a:off x="7816285" y="5531973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4" name="Straight Connector 60">
              <a:extLst>
                <a:ext uri="{FF2B5EF4-FFF2-40B4-BE49-F238E27FC236}">
                  <a16:creationId xmlns:a16="http://schemas.microsoft.com/office/drawing/2014/main" xmlns="" id="{D9C6DA7B-CE9D-8D48-BF0A-591E437DAA60}"/>
                </a:ext>
              </a:extLst>
            </p:cNvPr>
            <p:cNvCxnSpPr/>
            <p:nvPr userDrawn="1"/>
          </p:nvCxnSpPr>
          <p:spPr>
            <a:xfrm flipH="1">
              <a:off x="7049384" y="5770548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61">
              <a:extLst>
                <a:ext uri="{FF2B5EF4-FFF2-40B4-BE49-F238E27FC236}">
                  <a16:creationId xmlns:a16="http://schemas.microsoft.com/office/drawing/2014/main" xmlns="" id="{2B59FDB3-5205-7D46-AED9-9018AD99C85F}"/>
                </a:ext>
              </a:extLst>
            </p:cNvPr>
            <p:cNvSpPr/>
            <p:nvPr userDrawn="1"/>
          </p:nvSpPr>
          <p:spPr>
            <a:xfrm>
              <a:off x="8695308" y="57339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xmlns="" id="{2D3546C5-24A6-1840-B43B-E51F3D78651A}"/>
                </a:ext>
              </a:extLst>
            </p:cNvPr>
            <p:cNvSpPr/>
            <p:nvPr userDrawn="1"/>
          </p:nvSpPr>
          <p:spPr>
            <a:xfrm>
              <a:off x="6973703" y="5707603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7" name="Isosceles Triangle 63">
              <a:extLst>
                <a:ext uri="{FF2B5EF4-FFF2-40B4-BE49-F238E27FC236}">
                  <a16:creationId xmlns:a16="http://schemas.microsoft.com/office/drawing/2014/main" xmlns="" id="{1F9C2A61-3577-EC48-B370-E8E4F054AEB4}"/>
                </a:ext>
              </a:extLst>
            </p:cNvPr>
            <p:cNvSpPr/>
            <p:nvPr userDrawn="1"/>
          </p:nvSpPr>
          <p:spPr>
            <a:xfrm rot="5400000">
              <a:off x="8015737" y="5737818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8" name="Isosceles Triangle 64">
              <a:extLst>
                <a:ext uri="{FF2B5EF4-FFF2-40B4-BE49-F238E27FC236}">
                  <a16:creationId xmlns:a16="http://schemas.microsoft.com/office/drawing/2014/main" xmlns="" id="{52CBC37A-3E4D-EC4D-A7EA-26C88DC8C736}"/>
                </a:ext>
              </a:extLst>
            </p:cNvPr>
            <p:cNvSpPr/>
            <p:nvPr userDrawn="1"/>
          </p:nvSpPr>
          <p:spPr>
            <a:xfrm rot="20395380">
              <a:off x="3297934" y="3462622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9" name="Oval 65">
              <a:extLst>
                <a:ext uri="{FF2B5EF4-FFF2-40B4-BE49-F238E27FC236}">
                  <a16:creationId xmlns:a16="http://schemas.microsoft.com/office/drawing/2014/main" xmlns="" id="{C7A2CBB5-B6C7-CB4D-90AC-59ABCF6E663C}"/>
                </a:ext>
              </a:extLst>
            </p:cNvPr>
            <p:cNvSpPr/>
            <p:nvPr userDrawn="1"/>
          </p:nvSpPr>
          <p:spPr>
            <a:xfrm>
              <a:off x="7039226" y="3118241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0" name="Isosceles Triangle 66">
              <a:extLst>
                <a:ext uri="{FF2B5EF4-FFF2-40B4-BE49-F238E27FC236}">
                  <a16:creationId xmlns:a16="http://schemas.microsoft.com/office/drawing/2014/main" xmlns="" id="{770E3CAE-604B-E34C-89CE-1344D41E4679}"/>
                </a:ext>
              </a:extLst>
            </p:cNvPr>
            <p:cNvSpPr/>
            <p:nvPr userDrawn="1"/>
          </p:nvSpPr>
          <p:spPr>
            <a:xfrm rot="7784879">
              <a:off x="7166382" y="3235012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1" name="Isosceles Triangle 67">
              <a:extLst>
                <a:ext uri="{FF2B5EF4-FFF2-40B4-BE49-F238E27FC236}">
                  <a16:creationId xmlns:a16="http://schemas.microsoft.com/office/drawing/2014/main" xmlns="" id="{28A75BC7-DC60-4A4D-9C13-FCB197F43038}"/>
                </a:ext>
              </a:extLst>
            </p:cNvPr>
            <p:cNvSpPr/>
            <p:nvPr userDrawn="1"/>
          </p:nvSpPr>
          <p:spPr>
            <a:xfrm rot="21060853">
              <a:off x="8407143" y="4308878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2" name="Oval 68">
              <a:extLst>
                <a:ext uri="{FF2B5EF4-FFF2-40B4-BE49-F238E27FC236}">
                  <a16:creationId xmlns:a16="http://schemas.microsoft.com/office/drawing/2014/main" xmlns="" id="{38690216-DEEB-AB4E-AC8F-C49E2ADCA7BA}"/>
                </a:ext>
              </a:extLst>
            </p:cNvPr>
            <p:cNvSpPr/>
            <p:nvPr userDrawn="1"/>
          </p:nvSpPr>
          <p:spPr>
            <a:xfrm>
              <a:off x="7872348" y="3946281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3" name="Oval 69">
              <a:extLst>
                <a:ext uri="{FF2B5EF4-FFF2-40B4-BE49-F238E27FC236}">
                  <a16:creationId xmlns:a16="http://schemas.microsoft.com/office/drawing/2014/main" xmlns="" id="{84989A43-E368-CF4B-A645-6E26201281B4}"/>
                </a:ext>
              </a:extLst>
            </p:cNvPr>
            <p:cNvSpPr/>
            <p:nvPr userDrawn="1"/>
          </p:nvSpPr>
          <p:spPr>
            <a:xfrm>
              <a:off x="7535921" y="3597616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4" name="Oval 70">
              <a:extLst>
                <a:ext uri="{FF2B5EF4-FFF2-40B4-BE49-F238E27FC236}">
                  <a16:creationId xmlns:a16="http://schemas.microsoft.com/office/drawing/2014/main" xmlns="" id="{88569AB1-3B19-0448-94BC-8E4E5A6CEAD7}"/>
                </a:ext>
              </a:extLst>
            </p:cNvPr>
            <p:cNvSpPr/>
            <p:nvPr userDrawn="1"/>
          </p:nvSpPr>
          <p:spPr>
            <a:xfrm>
              <a:off x="3943472" y="5586938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5" name="Oval 71">
              <a:extLst>
                <a:ext uri="{FF2B5EF4-FFF2-40B4-BE49-F238E27FC236}">
                  <a16:creationId xmlns:a16="http://schemas.microsoft.com/office/drawing/2014/main" xmlns="" id="{82553091-7220-6D42-898A-2001307210A1}"/>
                </a:ext>
              </a:extLst>
            </p:cNvPr>
            <p:cNvSpPr/>
            <p:nvPr userDrawn="1"/>
          </p:nvSpPr>
          <p:spPr>
            <a:xfrm>
              <a:off x="4935980" y="4002147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6" name="Isosceles Triangle 72">
              <a:extLst>
                <a:ext uri="{FF2B5EF4-FFF2-40B4-BE49-F238E27FC236}">
                  <a16:creationId xmlns:a16="http://schemas.microsoft.com/office/drawing/2014/main" xmlns="" id="{7C09ED9F-7848-824A-BFAC-F30998A2F779}"/>
                </a:ext>
              </a:extLst>
            </p:cNvPr>
            <p:cNvSpPr/>
            <p:nvPr userDrawn="1"/>
          </p:nvSpPr>
          <p:spPr>
            <a:xfrm rot="2229047">
              <a:off x="4475819" y="3564717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7" name="Oval 75">
              <a:extLst>
                <a:ext uri="{FF2B5EF4-FFF2-40B4-BE49-F238E27FC236}">
                  <a16:creationId xmlns:a16="http://schemas.microsoft.com/office/drawing/2014/main" xmlns="" id="{B0788D6B-0ED2-C448-A1A1-6839E3E694C1}"/>
                </a:ext>
              </a:extLst>
            </p:cNvPr>
            <p:cNvSpPr/>
            <p:nvPr userDrawn="1"/>
          </p:nvSpPr>
          <p:spPr>
            <a:xfrm>
              <a:off x="8180043" y="3442776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8" name="Rectangle 76">
              <a:extLst>
                <a:ext uri="{FF2B5EF4-FFF2-40B4-BE49-F238E27FC236}">
                  <a16:creationId xmlns:a16="http://schemas.microsoft.com/office/drawing/2014/main" xmlns="" id="{4300643B-4BF0-864D-AECC-95149A11B1DB}"/>
                </a:ext>
              </a:extLst>
            </p:cNvPr>
            <p:cNvSpPr/>
            <p:nvPr userDrawn="1"/>
          </p:nvSpPr>
          <p:spPr>
            <a:xfrm rot="1321415">
              <a:off x="7998718" y="3457299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  <p:sp>
        <p:nvSpPr>
          <p:cNvPr id="39" name="Rectangle 78">
            <a:extLst>
              <a:ext uri="{FF2B5EF4-FFF2-40B4-BE49-F238E27FC236}">
                <a16:creationId xmlns:a16="http://schemas.microsoft.com/office/drawing/2014/main" xmlns="" id="{573CBCE5-A3F0-334A-8B3E-5B6CA96D7816}"/>
              </a:ext>
            </a:extLst>
          </p:cNvPr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79">
            <a:extLst>
              <a:ext uri="{FF2B5EF4-FFF2-40B4-BE49-F238E27FC236}">
                <a16:creationId xmlns:a16="http://schemas.microsoft.com/office/drawing/2014/main" xmlns="" id="{E2D42B38-D992-024D-A142-0081E6BC4E72}"/>
              </a:ext>
            </a:extLst>
          </p:cNvPr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0">
            <a:extLst>
              <a:ext uri="{FF2B5EF4-FFF2-40B4-BE49-F238E27FC236}">
                <a16:creationId xmlns:a16="http://schemas.microsoft.com/office/drawing/2014/main" xmlns="" id="{F5A9E661-C547-984C-BB7C-A57328D38C15}"/>
              </a:ext>
            </a:extLst>
          </p:cNvPr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81">
            <a:extLst>
              <a:ext uri="{FF2B5EF4-FFF2-40B4-BE49-F238E27FC236}">
                <a16:creationId xmlns:a16="http://schemas.microsoft.com/office/drawing/2014/main" xmlns="" id="{994B8719-6346-AD43-AF5C-76F388D5A048}"/>
              </a:ext>
            </a:extLst>
          </p:cNvPr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82">
            <a:extLst>
              <a:ext uri="{FF2B5EF4-FFF2-40B4-BE49-F238E27FC236}">
                <a16:creationId xmlns:a16="http://schemas.microsoft.com/office/drawing/2014/main" xmlns="" id="{4BCC9424-7512-C34A-8F6E-A4AF8D5DB490}"/>
              </a:ext>
            </a:extLst>
          </p:cNvPr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8">
            <a:extLst>
              <a:ext uri="{FF2B5EF4-FFF2-40B4-BE49-F238E27FC236}">
                <a16:creationId xmlns:a16="http://schemas.microsoft.com/office/drawing/2014/main" xmlns="" id="{3C60B152-D332-7E43-9796-8B301BDB9EC4}"/>
              </a:ext>
            </a:extLst>
          </p:cNvPr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28">
          <p15:clr>
            <a:srgbClr val="F26B43"/>
          </p15:clr>
        </p15:guide>
        <p15:guide id="2" orient="horz" pos="1128">
          <p15:clr>
            <a:srgbClr val="F26B43"/>
          </p15:clr>
        </p15:guide>
        <p15:guide id="3" orient="horz" pos="3888">
          <p15:clr>
            <a:srgbClr val="F26B43"/>
          </p15:clr>
        </p15:guide>
        <p15:guide id="4" pos="7152">
          <p15:clr>
            <a:srgbClr val="F26B43"/>
          </p15:clr>
        </p15:guide>
        <p15:guide id="5" orient="horz" pos="984">
          <p15:clr>
            <a:srgbClr val="F26B43"/>
          </p15:clr>
        </p15:guide>
        <p15:guide id="6" orient="horz" pos="216">
          <p15:clr>
            <a:srgbClr val="F26B43"/>
          </p15:clr>
        </p15:guide>
        <p15:guide id="7" orient="horz" pos="3768">
          <p15:clr>
            <a:srgbClr val="F26B43"/>
          </p15:clr>
        </p15:guide>
        <p15:guide id="8" pos="3912">
          <p15:clr>
            <a:srgbClr val="F26B43"/>
          </p15:clr>
        </p15:guide>
        <p15:guide id="9" orient="horz" pos="840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0F4FEF-F44F-474A-808F-BDF2024E88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3882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E4F5C3-0D58-E64E-B8CB-E60A06B11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015" y="2739224"/>
            <a:ext cx="8150687" cy="236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 dirty="0" smtClean="0"/>
              <a:t>Working group on Key National Indicators:</a:t>
            </a:r>
          </a:p>
          <a:p>
            <a:pPr algn="just">
              <a:lnSpc>
                <a:spcPct val="114000"/>
              </a:lnSpc>
            </a:pPr>
            <a:r>
              <a:rPr lang="en-US" sz="2800" b="1" dirty="0" smtClean="0">
                <a:solidFill>
                  <a:srgbClr val="232026"/>
                </a:solidFill>
                <a:cs typeface="Arial" panose="020B0604020202020204" pitchFamily="34" charset="0"/>
              </a:rPr>
              <a:t>New Directions</a:t>
            </a: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2666"/>
              </a:lnSpc>
            </a:pP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2666"/>
              </a:lnSpc>
            </a:pPr>
            <a:r>
              <a:rPr lang="en-US" sz="2400" b="1" dirty="0">
                <a:solidFill>
                  <a:srgbClr val="232026"/>
                </a:solidFill>
                <a:cs typeface="Arial" panose="020B0604020202020204" pitchFamily="34" charset="0"/>
              </a:rPr>
              <a:t>Dmitry Zaytsev</a:t>
            </a:r>
          </a:p>
          <a:p>
            <a:pPr>
              <a:lnSpc>
                <a:spcPts val="2666"/>
              </a:lnSpc>
            </a:pPr>
            <a:r>
              <a:rPr lang="en-US" sz="2400" b="1" dirty="0">
                <a:solidFill>
                  <a:srgbClr val="232026"/>
                </a:solidFill>
                <a:cs typeface="Arial" panose="020B0604020202020204" pitchFamily="34" charset="0"/>
              </a:rPr>
              <a:t>Accounts Chamber of the Russian Federation</a:t>
            </a:r>
          </a:p>
          <a:p>
            <a:pPr>
              <a:lnSpc>
                <a:spcPts val="2666"/>
              </a:lnSpc>
            </a:pP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B91832-7FFA-2846-9EBB-2EBFB920A2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2838" y="5293077"/>
            <a:ext cx="1738490" cy="1329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150" y="5954319"/>
            <a:ext cx="6515101" cy="38979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2100" b="1" dirty="0">
                <a:solidFill>
                  <a:srgbClr val="232026"/>
                </a:solidFill>
                <a:cs typeface="Arial" panose="020B0604020202020204" pitchFamily="34" charset="0"/>
              </a:rPr>
              <a:t>Bratislava, Slovakia April 2-4, 2019</a:t>
            </a: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9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126608556"/>
              </p:ext>
            </p:extLst>
          </p:nvPr>
        </p:nvGraphicFramePr>
        <p:xfrm>
          <a:off x="1303283" y="122153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06207" y="1288921"/>
            <a:ext cx="5664963" cy="2159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8A90675-79A7-401B-8A27-DA7A2AA2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EC74B66-9B1A-453C-BE8C-EE445C5FFDFE}"/>
              </a:ext>
            </a:extLst>
          </p:cNvPr>
          <p:cNvGrpSpPr/>
          <p:nvPr/>
        </p:nvGrpSpPr>
        <p:grpSpPr>
          <a:xfrm>
            <a:off x="0" y="268845"/>
            <a:ext cx="12192000" cy="834868"/>
            <a:chOff x="0" y="258212"/>
            <a:chExt cx="12192000" cy="83486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6EA62940-F363-49F9-9088-7870CCAFE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BA342D8E-3D35-4E96-BA40-9805F32D639B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5BD99C-7563-419F-95C4-136E632E9F85}"/>
              </a:ext>
            </a:extLst>
          </p:cNvPr>
          <p:cNvSpPr/>
          <p:nvPr/>
        </p:nvSpPr>
        <p:spPr>
          <a:xfrm>
            <a:off x="1303283" y="209185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RESEARCH ON SAI </a:t>
            </a:r>
            <a:r>
              <a:rPr lang="ru-RU" sz="2600" b="1" kern="0" spc="-60" dirty="0" smtClean="0">
                <a:solidFill>
                  <a:prstClr val="black"/>
                </a:solidFill>
                <a:latin typeface="Calibri"/>
              </a:rPr>
              <a:t>ROLES BEYOND </a:t>
            </a: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TRADITIONAL </a:t>
            </a:r>
            <a:r>
              <a:rPr lang="ru-RU" sz="2600" b="1" kern="0" spc="-60" dirty="0" smtClean="0">
                <a:solidFill>
                  <a:prstClr val="black"/>
                </a:solidFill>
                <a:latin typeface="Calibri"/>
              </a:rPr>
              <a:t>FUNCTIONS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AC43EC-D678-4C62-A60C-8616B32CFDFC}"/>
              </a:ext>
            </a:extLst>
          </p:cNvPr>
          <p:cNvSpPr txBox="1"/>
          <p:nvPr/>
        </p:nvSpPr>
        <p:spPr>
          <a:xfrm>
            <a:off x="6621509" y="1568710"/>
            <a:ext cx="51919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smtClean="0"/>
              <a:t>– </a:t>
            </a:r>
            <a:r>
              <a:rPr lang="ru-RU" dirty="0" err="1" smtClean="0"/>
              <a:t>recommendations</a:t>
            </a:r>
            <a:r>
              <a:rPr lang="en-US" dirty="0" smtClean="0"/>
              <a:t> entirely based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/>
              <a:t>audit work</a:t>
            </a:r>
          </a:p>
          <a:p>
            <a:r>
              <a:rPr lang="ru-RU" dirty="0"/>
              <a:t>В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extensive recommendations</a:t>
            </a:r>
            <a:r>
              <a:rPr lang="en-US" dirty="0" smtClean="0"/>
              <a:t>/consultations </a:t>
            </a:r>
            <a:r>
              <a:rPr lang="ru-RU" dirty="0" smtClean="0"/>
              <a:t> </a:t>
            </a:r>
            <a:r>
              <a:rPr lang="ru-RU" dirty="0"/>
              <a:t>beyond audit </a:t>
            </a:r>
            <a:r>
              <a:rPr lang="ru-RU" dirty="0" smtClean="0"/>
              <a:t>work</a:t>
            </a:r>
            <a:endParaRPr lang="en-US" dirty="0" smtClean="0"/>
          </a:p>
          <a:p>
            <a:r>
              <a:rPr lang="ru-RU" dirty="0" smtClean="0"/>
              <a:t>С –</a:t>
            </a:r>
            <a:r>
              <a:rPr lang="en-US" dirty="0" smtClean="0"/>
              <a:t> research </a:t>
            </a:r>
            <a:r>
              <a:rPr lang="ru-RU" dirty="0" smtClean="0"/>
              <a:t>aiming </a:t>
            </a:r>
            <a:r>
              <a:rPr lang="ru-RU" dirty="0"/>
              <a:t>to develop methodological toolkit or good practice guides </a:t>
            </a:r>
            <a:endParaRPr lang="en-US" dirty="0" smtClean="0"/>
          </a:p>
          <a:p>
            <a:r>
              <a:rPr lang="en-US" dirty="0" smtClean="0"/>
              <a:t>D – research </a:t>
            </a:r>
            <a:r>
              <a:rPr lang="ru-RU" dirty="0" err="1" smtClean="0"/>
              <a:t>aiming</a:t>
            </a:r>
            <a:r>
              <a:rPr lang="ru-RU" dirty="0" smtClean="0"/>
              <a:t> </a:t>
            </a:r>
            <a:r>
              <a:rPr lang="ru-RU" dirty="0"/>
              <a:t>to determine key </a:t>
            </a:r>
            <a:r>
              <a:rPr lang="ru-RU" dirty="0" smtClean="0"/>
              <a:t>trends</a:t>
            </a:r>
            <a:r>
              <a:rPr lang="en-US" dirty="0" smtClean="0"/>
              <a:t>/</a:t>
            </a:r>
            <a:r>
              <a:rPr lang="ru-RU" dirty="0" smtClean="0"/>
              <a:t>risks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831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247825"/>
            <a:ext cx="5157787" cy="487669"/>
          </a:xfrm>
        </p:spPr>
        <p:txBody>
          <a:bodyPr/>
          <a:lstStyle/>
          <a:p>
            <a:r>
              <a:rPr lang="en-US" dirty="0" smtClean="0"/>
              <a:t>Advantages		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99796" y="1959429"/>
            <a:ext cx="5297781" cy="42302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Deepen the findings and impact of audit work</a:t>
            </a:r>
          </a:p>
          <a:p>
            <a:endParaRPr lang="en-US" dirty="0"/>
          </a:p>
          <a:p>
            <a:r>
              <a:rPr lang="en-US" dirty="0" smtClean="0"/>
              <a:t>Help improve the public administration performance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Produce valuable knowledge about the government and reducing information gaps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3800" dirty="0" smtClean="0"/>
              <a:t>Direct benefits for the society</a:t>
            </a:r>
            <a:endParaRPr lang="ru-RU" sz="3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92433" y="1229898"/>
            <a:ext cx="5183188" cy="505596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92432" y="1959429"/>
            <a:ext cx="5685437" cy="4230234"/>
          </a:xfrm>
        </p:spPr>
        <p:txBody>
          <a:bodyPr>
            <a:normAutofit lnSpcReduction="10000"/>
          </a:bodyPr>
          <a:lstStyle/>
          <a:p>
            <a:pPr>
              <a:spcBef>
                <a:spcPts val="1400"/>
              </a:spcBef>
            </a:pPr>
            <a:r>
              <a:rPr lang="en-US" dirty="0" smtClean="0"/>
              <a:t>Losing independence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u="sng" dirty="0" smtClean="0"/>
              <a:t>Solution:</a:t>
            </a:r>
            <a:r>
              <a:rPr lang="en-US" dirty="0" smtClean="0"/>
              <a:t> avoid involvement in daily business and criticizing political goals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Exceeding mandate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u="sng" dirty="0" smtClean="0"/>
              <a:t>Solution</a:t>
            </a:r>
            <a:r>
              <a:rPr lang="en-US" dirty="0" smtClean="0"/>
              <a:t>: avoid interference in decision-making processes of auditees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u="sng" dirty="0" smtClean="0"/>
              <a:t>N.B.</a:t>
            </a:r>
            <a:r>
              <a:rPr lang="en-US" dirty="0" smtClean="0"/>
              <a:t>: Consultants offer knowledge and recommendations as long as they are </a:t>
            </a:r>
            <a:r>
              <a:rPr lang="en-US" b="1" dirty="0" smtClean="0"/>
              <a:t>allowed</a:t>
            </a:r>
            <a:r>
              <a:rPr lang="en-US" dirty="0" smtClean="0"/>
              <a:t> to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smtClean="0"/>
              <a:t>COUNSELING: PROS AND CONS 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sp>
        <p:nvSpPr>
          <p:cNvPr id="14" name="Плюс 13"/>
          <p:cNvSpPr/>
          <p:nvPr/>
        </p:nvSpPr>
        <p:spPr>
          <a:xfrm>
            <a:off x="2603241" y="2253435"/>
            <a:ext cx="1045028" cy="87950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2453951" y="4989055"/>
            <a:ext cx="1343608" cy="6801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603241" y="3534532"/>
            <a:ext cx="1045028" cy="87950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00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3412" y="1174014"/>
            <a:ext cx="10743199" cy="450097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Contributing to SAIs’ value increase through developing research and advisory functions</a:t>
            </a:r>
          </a:p>
          <a:p>
            <a:pPr lvl="1"/>
            <a:r>
              <a:rPr lang="en-US" sz="2800" dirty="0" smtClean="0"/>
              <a:t>Common understanding of roles &amp; functions</a:t>
            </a:r>
          </a:p>
          <a:p>
            <a:pPr lvl="1"/>
            <a:r>
              <a:rPr lang="en-US" sz="2800" dirty="0" smtClean="0"/>
              <a:t>Examination of possible issues &amp; solutions</a:t>
            </a:r>
          </a:p>
          <a:p>
            <a:pPr lvl="1"/>
            <a:r>
              <a:rPr lang="en-US" sz="2800" dirty="0" smtClean="0"/>
              <a:t>Methodology &amp; guidelines</a:t>
            </a:r>
          </a:p>
          <a:p>
            <a:pPr marL="0" indent="0">
              <a:buNone/>
            </a:pPr>
            <a:r>
              <a:rPr lang="en-US" sz="3200" dirty="0" smtClean="0"/>
              <a:t>Developing information exchange platform </a:t>
            </a:r>
          </a:p>
          <a:p>
            <a:pPr lvl="1"/>
            <a:r>
              <a:rPr lang="en-US" sz="2800" dirty="0" smtClean="0"/>
              <a:t>Case studies &amp; best practices</a:t>
            </a:r>
          </a:p>
          <a:p>
            <a:pPr lvl="1"/>
            <a:r>
              <a:rPr lang="en-US" sz="2800" dirty="0" smtClean="0"/>
              <a:t>Capacity building programs</a:t>
            </a:r>
          </a:p>
          <a:p>
            <a:pPr lvl="1"/>
            <a:r>
              <a:rPr lang="en-US" sz="2800" dirty="0" smtClean="0"/>
              <a:t>Technological innovation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3" y="1377190"/>
            <a:ext cx="9787888" cy="25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WGKNI: FUTURE DIRECTIONS</a:t>
            </a:r>
            <a:endParaRPr lang="en-US" sz="2600" b="1" kern="0" spc="-6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88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5DF75F-01E3-4EE0-BE65-E0FEFB3C73CA}"/>
              </a:ext>
            </a:extLst>
          </p:cNvPr>
          <p:cNvSpPr txBox="1"/>
          <p:nvPr/>
        </p:nvSpPr>
        <p:spPr>
          <a:xfrm>
            <a:off x="4629693" y="2706872"/>
            <a:ext cx="319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THANK YOU!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271030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3412" y="1174014"/>
            <a:ext cx="10743199" cy="4500977"/>
          </a:xfrm>
        </p:spPr>
        <p:txBody>
          <a:bodyPr/>
          <a:lstStyle/>
          <a:p>
            <a:r>
              <a:rPr lang="en-US" sz="3200" dirty="0" smtClean="0"/>
              <a:t>White Paper on KNI</a:t>
            </a:r>
          </a:p>
          <a:p>
            <a:r>
              <a:rPr lang="en-US" sz="3200" dirty="0" smtClean="0"/>
              <a:t>Guidelines for the use of key national indicators in performance audit</a:t>
            </a:r>
          </a:p>
          <a:p>
            <a:r>
              <a:rPr lang="en-US" sz="3200" dirty="0" smtClean="0"/>
              <a:t>Methodology on the Key National Indicators selection for the use in SAIs’ activities</a:t>
            </a:r>
          </a:p>
          <a:p>
            <a:r>
              <a:rPr lang="en-US" sz="3200" dirty="0" smtClean="0"/>
              <a:t>Guidance </a:t>
            </a:r>
            <a:r>
              <a:rPr lang="en-US" sz="3200" dirty="0"/>
              <a:t>of audit of the use and development of KNI</a:t>
            </a:r>
          </a:p>
          <a:p>
            <a:r>
              <a:rPr lang="en-US" sz="3200" dirty="0" smtClean="0"/>
              <a:t>Guidance </a:t>
            </a:r>
            <a:r>
              <a:rPr lang="en-US" sz="3200" dirty="0"/>
              <a:t>on audit of reliability of macroeconomic forecasts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3" y="1377190"/>
            <a:ext cx="9787888" cy="25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WGKNI: MAIN ACHIEVEMENTS</a:t>
            </a:r>
            <a:endParaRPr lang="en-US" sz="2600" b="1" kern="0" spc="-6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5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18776"/>
            <a:ext cx="12192000" cy="874304"/>
            <a:chOff x="0" y="218776"/>
            <a:chExt cx="12192000" cy="87430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43542" y="218776"/>
              <a:ext cx="11527628" cy="689884"/>
              <a:chOff x="443542" y="218776"/>
              <a:chExt cx="11527628" cy="689884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xmlns="" id="{99020C40-DB78-5E4B-B8D5-016413CC2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3542" y="218776"/>
                <a:ext cx="859741" cy="689884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xmlns="" id="{BE40BE76-C640-4841-9E04-C9640B30B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375621" y="258212"/>
                <a:ext cx="595549" cy="611011"/>
              </a:xfrm>
              <a:prstGeom prst="rect">
                <a:avLst/>
              </a:prstGeom>
            </p:spPr>
          </p:pic>
        </p:grp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81354" y="1174854"/>
            <a:ext cx="5306646" cy="57729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Key topics of the Discussion paper on the Theme II</a:t>
            </a:r>
            <a:endParaRPr lang="ru-RU" sz="18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542610" y="1767634"/>
            <a:ext cx="5637125" cy="47939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i="1" dirty="0" smtClean="0"/>
              <a:t>Institutional issues</a:t>
            </a:r>
          </a:p>
          <a:p>
            <a:r>
              <a:rPr lang="en-US" sz="1600" dirty="0" smtClean="0"/>
              <a:t>Lack or weakness </a:t>
            </a:r>
            <a:r>
              <a:rPr lang="en-US" sz="1600" dirty="0"/>
              <a:t>of </a:t>
            </a:r>
            <a:r>
              <a:rPr lang="en-US" sz="1600" dirty="0" smtClean="0"/>
              <a:t>SAIs’ mandates </a:t>
            </a:r>
            <a:r>
              <a:rPr lang="ru-RU" sz="1600" dirty="0"/>
              <a:t>(</a:t>
            </a:r>
            <a:r>
              <a:rPr lang="ru-RU" sz="1600" b="1" dirty="0"/>
              <a:t>11</a:t>
            </a:r>
            <a:r>
              <a:rPr lang="ru-RU" sz="1600" dirty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r>
              <a:rPr lang="en-US" sz="1600" dirty="0" smtClean="0"/>
              <a:t>Constantly </a:t>
            </a:r>
            <a:r>
              <a:rPr lang="en-US" sz="1600" dirty="0"/>
              <a:t>changing </a:t>
            </a:r>
            <a:r>
              <a:rPr lang="en-US" sz="1600" dirty="0" smtClean="0"/>
              <a:t> environment    </a:t>
            </a:r>
            <a:r>
              <a:rPr lang="ru-RU" sz="1600" dirty="0" smtClean="0"/>
              <a:t>(</a:t>
            </a:r>
            <a:r>
              <a:rPr lang="en-US" sz="1600" b="1" dirty="0" smtClean="0"/>
              <a:t>10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r>
              <a:rPr lang="en-US" sz="1600" dirty="0" smtClean="0"/>
              <a:t>“</a:t>
            </a:r>
            <a:r>
              <a:rPr lang="en-US" sz="1600" dirty="0"/>
              <a:t>Relevance vs. Independence</a:t>
            </a:r>
            <a:r>
              <a:rPr lang="en-US" sz="1600" dirty="0" smtClean="0"/>
              <a:t>” dilemma </a:t>
            </a:r>
            <a:r>
              <a:rPr lang="ru-RU" sz="1600" dirty="0" smtClean="0"/>
              <a:t>(</a:t>
            </a:r>
            <a:r>
              <a:rPr lang="ru-RU" sz="1600" b="1" dirty="0" smtClean="0"/>
              <a:t>5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i="1" dirty="0"/>
              <a:t>Organizational issues </a:t>
            </a:r>
          </a:p>
          <a:p>
            <a:r>
              <a:rPr lang="en-US" sz="1600" dirty="0" smtClean="0"/>
              <a:t>Identifying and focusing resources on auditing priorities </a:t>
            </a:r>
            <a:br>
              <a:rPr lang="en-US" sz="1600" dirty="0" smtClean="0"/>
            </a:br>
            <a:r>
              <a:rPr lang="ru-RU" sz="1600" dirty="0" smtClean="0"/>
              <a:t>(14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/>
              <a:t>Lack of effective communication between SAIs and stakeholders  </a:t>
            </a:r>
            <a:r>
              <a:rPr lang="ru-RU" sz="1600" dirty="0" smtClean="0"/>
              <a:t>(</a:t>
            </a:r>
            <a:r>
              <a:rPr lang="ru-RU" sz="1600" b="1" dirty="0"/>
              <a:t>14</a:t>
            </a:r>
            <a:r>
              <a:rPr lang="ru-RU" sz="1600" dirty="0"/>
              <a:t> </a:t>
            </a:r>
            <a:r>
              <a:rPr lang="en-US" sz="1600" dirty="0"/>
              <a:t>references</a:t>
            </a:r>
            <a:r>
              <a:rPr lang="ru-RU" sz="1600" dirty="0" smtClean="0"/>
              <a:t>)</a:t>
            </a:r>
            <a:endParaRPr lang="ru-RU" sz="16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i="1" dirty="0"/>
              <a:t>Resources and Tools</a:t>
            </a:r>
            <a:endParaRPr lang="ru-RU" sz="1600" b="1" i="1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Limited resources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en-US" sz="1600" dirty="0" smtClean="0"/>
              <a:t>staff with advanced and crosscutting analytical capacities, IT instruments) </a:t>
            </a:r>
            <a:r>
              <a:rPr lang="ru-RU" sz="1600" dirty="0"/>
              <a:t>(</a:t>
            </a:r>
            <a:r>
              <a:rPr lang="ru-RU" sz="1600" b="1" dirty="0"/>
              <a:t>30 </a:t>
            </a:r>
            <a:r>
              <a:rPr lang="en-US" sz="1600" dirty="0"/>
              <a:t>references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r>
              <a:rPr lang="en-US" sz="1600" dirty="0"/>
              <a:t>Lack of methodology and </a:t>
            </a:r>
            <a:r>
              <a:rPr lang="en-US" sz="1600" dirty="0" smtClean="0"/>
              <a:t>toolkits  </a:t>
            </a:r>
            <a:r>
              <a:rPr lang="ru-RU" sz="1600" dirty="0"/>
              <a:t>(</a:t>
            </a:r>
            <a:r>
              <a:rPr lang="ru-RU" sz="1600" b="1" dirty="0"/>
              <a:t>14</a:t>
            </a:r>
            <a:r>
              <a:rPr lang="ru-RU" sz="1600" dirty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/>
              <a:t>Poor access</a:t>
            </a:r>
            <a:r>
              <a:rPr lang="ru-RU" sz="1600" dirty="0" smtClean="0"/>
              <a:t>/</a:t>
            </a:r>
            <a:r>
              <a:rPr lang="en-US" sz="1600" dirty="0" smtClean="0"/>
              <a:t>quality of data </a:t>
            </a:r>
            <a:r>
              <a:rPr lang="ru-RU" sz="1600" dirty="0" smtClean="0"/>
              <a:t>(</a:t>
            </a:r>
            <a:r>
              <a:rPr lang="en-US" sz="1600" b="1" dirty="0"/>
              <a:t>8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ru-RU" sz="16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6365009" y="1185704"/>
            <a:ext cx="5183188" cy="398325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SAIs expectations from the Congress</a:t>
            </a:r>
            <a:endParaRPr lang="ru-RU" sz="1800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4"/>
          </p:nvPr>
        </p:nvSpPr>
        <p:spPr>
          <a:xfrm>
            <a:off x="5850294" y="1918351"/>
            <a:ext cx="6120876" cy="39614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 smtClean="0"/>
              <a:t>Consideration of problems and solutions related to strategic and integrated audit </a:t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ru-RU" sz="2400" b="1" dirty="0" smtClean="0"/>
              <a:t>30</a:t>
            </a:r>
            <a:r>
              <a:rPr lang="ru-RU" sz="2400" dirty="0" smtClean="0"/>
              <a:t> </a:t>
            </a:r>
            <a:r>
              <a:rPr lang="en-US" sz="2400" dirty="0" smtClean="0"/>
              <a:t>references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 smtClean="0"/>
              <a:t>Development </a:t>
            </a:r>
            <a:r>
              <a:rPr lang="en-US" sz="2400" dirty="0"/>
              <a:t>of a common understanding of strategic audit </a:t>
            </a:r>
            <a:r>
              <a:rPr lang="en-US" sz="2400" dirty="0" smtClean="0"/>
              <a:t>and possible methodology </a:t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ru-RU" sz="2400" b="1" dirty="0" smtClean="0"/>
              <a:t>13</a:t>
            </a:r>
            <a:r>
              <a:rPr lang="ru-RU" sz="2400" dirty="0" smtClean="0"/>
              <a:t> </a:t>
            </a:r>
            <a:r>
              <a:rPr lang="en-US" sz="2400" dirty="0"/>
              <a:t>references</a:t>
            </a:r>
            <a:r>
              <a:rPr lang="ru-RU" sz="2400" dirty="0"/>
              <a:t>)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Discussion of the role of strategic audit for </a:t>
            </a:r>
            <a:r>
              <a:rPr lang="en-US" sz="2400" dirty="0" smtClean="0"/>
              <a:t>auditing SDG achievement </a:t>
            </a:r>
            <a:r>
              <a:rPr lang="ru-RU" sz="2400" dirty="0"/>
              <a:t>(</a:t>
            </a:r>
            <a:r>
              <a:rPr lang="en-US" sz="2400" b="1" dirty="0"/>
              <a:t>6</a:t>
            </a:r>
            <a:r>
              <a:rPr lang="ru-RU" sz="2400" dirty="0"/>
              <a:t> </a:t>
            </a:r>
            <a:r>
              <a:rPr lang="en-US" sz="2400" dirty="0"/>
              <a:t>references</a:t>
            </a:r>
            <a:r>
              <a:rPr lang="ru-RU" sz="2400" dirty="0"/>
              <a:t>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 smtClean="0">
                <a:cs typeface="Arial" pitchFamily="34" charset="0"/>
              </a:rPr>
              <a:t>Best practice sharing </a:t>
            </a:r>
            <a:r>
              <a:rPr lang="ru-RU" sz="2400" dirty="0" smtClean="0"/>
              <a:t>(</a:t>
            </a:r>
            <a:r>
              <a:rPr lang="ru-RU" sz="2400" b="1" dirty="0" smtClean="0"/>
              <a:t>5</a:t>
            </a:r>
            <a:r>
              <a:rPr lang="ru-RU" sz="2400" dirty="0" smtClean="0"/>
              <a:t> </a:t>
            </a:r>
            <a:r>
              <a:rPr lang="en-US" sz="2400" dirty="0"/>
              <a:t>references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0D271D5-D5CA-4078-8E79-75731540F0EB}"/>
              </a:ext>
            </a:extLst>
          </p:cNvPr>
          <p:cNvSpPr/>
          <p:nvPr/>
        </p:nvSpPr>
        <p:spPr>
          <a:xfrm>
            <a:off x="1303283" y="214956"/>
            <a:ext cx="9516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</a:rPr>
              <a:t>CHALLENGES </a:t>
            </a:r>
            <a:r>
              <a:rPr lang="en-US" sz="2600" b="1" kern="0" spc="-60" dirty="0">
                <a:solidFill>
                  <a:prstClr val="black"/>
                </a:solidFill>
              </a:rPr>
              <a:t>AND EXPECTATIONS FROM </a:t>
            </a:r>
            <a:r>
              <a:rPr lang="en-US" sz="2600" b="1" kern="0" spc="-60" dirty="0" smtClean="0">
                <a:solidFill>
                  <a:prstClr val="black"/>
                </a:solidFill>
              </a:rPr>
              <a:t>THEME II DISCUSSION </a:t>
            </a:r>
          </a:p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</a:rPr>
              <a:t>AT THE </a:t>
            </a:r>
            <a:r>
              <a:rPr lang="en-US" sz="2600" b="1" kern="0" spc="-60" dirty="0">
                <a:solidFill>
                  <a:prstClr val="black"/>
                </a:solidFill>
              </a:rPr>
              <a:t>XXIII </a:t>
            </a:r>
            <a:r>
              <a:rPr lang="en-US" sz="2600" b="1" kern="0" spc="-60" dirty="0" smtClean="0">
                <a:solidFill>
                  <a:prstClr val="black"/>
                </a:solidFill>
              </a:rPr>
              <a:t>INCOSAI</a:t>
            </a:r>
            <a:endParaRPr lang="ru-RU" sz="2600" b="1" kern="0" spc="-6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90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3413" y="1232377"/>
            <a:ext cx="10743199" cy="47112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  Implementation of long-term national development programs 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  Increased demand for measuring and enhancing </a:t>
            </a:r>
            <a:br>
              <a:rPr lang="en-US" sz="3200" dirty="0" smtClean="0"/>
            </a:br>
            <a:r>
              <a:rPr lang="en-US" sz="3200" dirty="0" smtClean="0"/>
              <a:t>public sector performance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sz="3200" dirty="0" smtClean="0"/>
              <a:t>Development of new tools (high-quality research and recommendations) = new methodology and guidelines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3" y="1377190"/>
            <a:ext cx="9787888" cy="25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SOCIETY’S EXPECTATIONS FROM SAIS’ ACTIVITIES </a:t>
            </a:r>
            <a:endParaRPr lang="en-US" sz="2600" b="1" kern="0" spc="-6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5268491" y="1716079"/>
            <a:ext cx="1586204" cy="1129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302898" y="3894687"/>
            <a:ext cx="1586204" cy="1129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43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2" y="1377189"/>
            <a:ext cx="110044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National dimension of SDG achievement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Main strategic document signed by the President of the Russian Federation on 7 May, 2018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Provides specific priorities and  targets for Government’s activities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Includes 9 long-term national goals and 12 national projects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smtClean="0"/>
              <a:t>EXECUTIVE ORDER ON NATIONAL GOALS AND STRATEGIC OBJECTIVES OF THE RUSSIAN FEDERATION THROUGH TO 2024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66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2" y="1330536"/>
            <a:ext cx="1091595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Strategic partner of the Government that monitors and controls national goals achievement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Identifying systematic governance issues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In-detail preparation of expert and auditing activities, including </a:t>
            </a:r>
            <a:r>
              <a:rPr lang="en-US" sz="3600" b="1" dirty="0" smtClean="0"/>
              <a:t>comprehensive research on a wide range of auditee’s activities</a:t>
            </a:r>
          </a:p>
          <a:p>
            <a:pPr algn="just">
              <a:buNone/>
            </a:pPr>
            <a:r>
              <a:rPr lang="en-US" sz="2400" u="sng" dirty="0" smtClean="0"/>
              <a:t>Example</a:t>
            </a:r>
            <a:r>
              <a:rPr lang="en-US" sz="2400" dirty="0" smtClean="0"/>
              <a:t>: We studied indicators of national projects implementation and found: more than 50% of performance indicators were </a:t>
            </a:r>
            <a:r>
              <a:rPr lang="en-US" sz="2400" b="1" dirty="0" smtClean="0"/>
              <a:t>out of scope of official statistics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We took the </a:t>
            </a:r>
            <a:r>
              <a:rPr lang="en-US" sz="2400" b="1" dirty="0" smtClean="0"/>
              <a:t>leading role </a:t>
            </a:r>
            <a:r>
              <a:rPr lang="en-US" sz="2400" dirty="0" smtClean="0"/>
              <a:t>in monitoring and work with the Government on improving indicators methodology.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/>
          </a:p>
          <a:p>
            <a:pPr algn="just">
              <a:buNone/>
            </a:pPr>
            <a:endParaRPr lang="en-US" sz="2400" dirty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smtClean="0"/>
              <a:t>ROLE OF THE ACCOUNTS CHAMBER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9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711681" y="1323263"/>
            <a:ext cx="1148031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Independent and active engagement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Focus on cooperation for a better policy coherence </a:t>
            </a:r>
            <a:br>
              <a:rPr lang="en-US" sz="2800" dirty="0" smtClean="0"/>
            </a:br>
            <a:r>
              <a:rPr lang="en-US" sz="2800" dirty="0" smtClean="0"/>
              <a:t>(“Center of Government”)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Proactivity vs retrospective measures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Focus on analytics, risk management</a:t>
            </a:r>
            <a:r>
              <a:rPr lang="ru-RU" sz="2800" dirty="0" smtClean="0"/>
              <a:t>,</a:t>
            </a:r>
            <a:r>
              <a:rPr lang="en-US" sz="2800" dirty="0" smtClean="0"/>
              <a:t> feasibility evaluation</a:t>
            </a:r>
            <a:r>
              <a:rPr lang="ru-RU" sz="2800" dirty="0" smtClean="0"/>
              <a:t> </a:t>
            </a:r>
            <a:r>
              <a:rPr lang="en-US" sz="2800" dirty="0" smtClean="0"/>
              <a:t>and high quality recommendations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b="1" dirty="0" smtClean="0"/>
          </a:p>
          <a:p>
            <a:pPr algn="just">
              <a:buNone/>
            </a:pPr>
            <a:r>
              <a:rPr lang="en-US" sz="2400" b="1" dirty="0" smtClean="0"/>
              <a:t>								  </a:t>
            </a:r>
            <a:r>
              <a:rPr lang="en-US" sz="4000" b="1" dirty="0" smtClean="0"/>
              <a:t>Strategic audit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smtClean="0"/>
              <a:t>APPROACH OF THE ACCOUNTS CHAMBER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4826842" y="3918856"/>
            <a:ext cx="2469502" cy="1259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11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3" y="1377190"/>
            <a:ext cx="9787888" cy="25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MONITORING EXPERIENCE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07" y="1261578"/>
            <a:ext cx="12192000" cy="44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80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3" y="1377190"/>
            <a:ext cx="9787888" cy="25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MONITORING EXPERIENCE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929" y="1018593"/>
            <a:ext cx="9621328" cy="58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79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gJ1OQIRE.kSpBQtNqeW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WQ35dISuqBL4g4HSf8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0OhqOQTu.b9LHCbV6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LPQdJzTVSpfiL00QEr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dqyFUmSoWnHFjEhGN0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kAo_7.TlynGio1dQKO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gJ1OQIRE.kSpBQtNqe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WQ35dISuqBL4g4HSf8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0OhqOQTu.b9LHCbV6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LPQdJzTVSpfiL00QEr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dqyFUmSoWnHFjEhGN0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kAo_7.TlynGio1dQKOv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15048</TotalTime>
  <Words>497</Words>
  <Application>Microsoft Office PowerPoint</Application>
  <PresentationFormat>Произвольный</PresentationFormat>
  <Paragraphs>117</Paragraphs>
  <Slides>13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1_Тема Office</vt:lpstr>
      <vt:lpstr>2_Тема Office</vt:lpstr>
      <vt:lpstr>think-cell Slide</vt:lpstr>
      <vt:lpstr>Chart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Avakyan, Anzhela</dc:creator>
  <cp:lastModifiedBy>Katusha</cp:lastModifiedBy>
  <cp:revision>743</cp:revision>
  <cp:lastPrinted>2019-03-04T15:43:09Z</cp:lastPrinted>
  <dcterms:created xsi:type="dcterms:W3CDTF">2018-10-15T14:31:04Z</dcterms:created>
  <dcterms:modified xsi:type="dcterms:W3CDTF">2019-04-03T09:15:56Z</dcterms:modified>
</cp:coreProperties>
</file>